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338" r:id="rId4"/>
    <p:sldId id="339" r:id="rId5"/>
    <p:sldId id="257" r:id="rId6"/>
    <p:sldId id="316" r:id="rId7"/>
    <p:sldId id="317" r:id="rId8"/>
    <p:sldId id="259" r:id="rId9"/>
    <p:sldId id="318" r:id="rId10"/>
    <p:sldId id="320" r:id="rId11"/>
    <p:sldId id="321" r:id="rId12"/>
    <p:sldId id="279" r:id="rId13"/>
    <p:sldId id="335" r:id="rId14"/>
    <p:sldId id="336" r:id="rId15"/>
    <p:sldId id="319" r:id="rId16"/>
    <p:sldId id="314" r:id="rId17"/>
    <p:sldId id="334" r:id="rId18"/>
    <p:sldId id="333" r:id="rId19"/>
    <p:sldId id="264" r:id="rId20"/>
    <p:sldId id="265" r:id="rId21"/>
    <p:sldId id="266" r:id="rId22"/>
    <p:sldId id="323" r:id="rId23"/>
    <p:sldId id="322" r:id="rId24"/>
    <p:sldId id="269" r:id="rId25"/>
    <p:sldId id="326" r:id="rId26"/>
    <p:sldId id="327" r:id="rId27"/>
    <p:sldId id="271" r:id="rId28"/>
    <p:sldId id="328" r:id="rId29"/>
    <p:sldId id="329" r:id="rId30"/>
    <p:sldId id="330" r:id="rId31"/>
    <p:sldId id="272" r:id="rId32"/>
    <p:sldId id="332" r:id="rId33"/>
    <p:sldId id="275" r:id="rId34"/>
    <p:sldId id="331" r:id="rId35"/>
    <p:sldId id="273" r:id="rId36"/>
    <p:sldId id="276" r:id="rId37"/>
    <p:sldId id="27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DD6"/>
    <a:srgbClr val="D51919"/>
    <a:srgbClr val="14981A"/>
    <a:srgbClr val="F2F2F2"/>
    <a:srgbClr val="F0A90A"/>
    <a:srgbClr val="DE9E10"/>
    <a:srgbClr val="E9A611"/>
    <a:srgbClr val="FABE00"/>
    <a:srgbClr val="19D7E1"/>
    <a:srgbClr val="16A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2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3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6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947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90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9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02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04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8945804-CEC2-45FE-8191-534F34ABC830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F61026A-1114-4FC0-964E-33A0A643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4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460.png"/><Relationship Id="rId12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51.png"/><Relationship Id="rId9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200.png"/><Relationship Id="rId7" Type="http://schemas.openxmlformats.org/officeDocument/2006/relationships/image" Target="../media/image460.png"/><Relationship Id="rId12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470.png"/><Relationship Id="rId5" Type="http://schemas.openxmlformats.org/officeDocument/2006/relationships/image" Target="../media/image51.png"/><Relationship Id="rId10" Type="http://schemas.openxmlformats.org/officeDocument/2006/relationships/image" Target="../media/image440.png"/><Relationship Id="rId4" Type="http://schemas.openxmlformats.org/officeDocument/2006/relationships/image" Target="../media/image480.png"/><Relationship Id="rId9" Type="http://schemas.openxmlformats.org/officeDocument/2006/relationships/image" Target="../media/image4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44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5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450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44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5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450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44.png"/><Relationship Id="rId3" Type="http://schemas.openxmlformats.org/officeDocument/2006/relationships/image" Target="../media/image200.png"/><Relationship Id="rId7" Type="http://schemas.openxmlformats.org/officeDocument/2006/relationships/image" Target="../media/image440.png"/><Relationship Id="rId12" Type="http://schemas.openxmlformats.org/officeDocument/2006/relationships/image" Target="../media/image5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50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480.png"/><Relationship Id="rId1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5.pn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4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3179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Diagrammes potentiel-pH (construction exclue)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C260A20-5E0D-411E-A616-E0F623FE28AF}"/>
              </a:ext>
            </a:extLst>
          </p:cNvPr>
          <p:cNvSpPr txBox="1"/>
          <p:nvPr/>
        </p:nvSpPr>
        <p:spPr>
          <a:xfrm>
            <a:off x="2118360" y="3634377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CPGE</a:t>
            </a:r>
          </a:p>
          <a:p>
            <a:pPr algn="ctr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Prérequis :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tracé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diagrammes potentiel-pH</a:t>
            </a:r>
          </a:p>
          <a:p>
            <a:pPr algn="ctr"/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thermodynamique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l’oxydoréduction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domaines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prédominance et d’existence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titrages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A199A660-0F0B-4DFB-A27D-FBFB48A7F100}"/>
              </a:ext>
            </a:extLst>
          </p:cNvPr>
          <p:cNvCxnSpPr>
            <a:cxnSpLocks/>
          </p:cNvCxnSpPr>
          <p:nvPr/>
        </p:nvCxnSpPr>
        <p:spPr>
          <a:xfrm flipV="1">
            <a:off x="1938946" y="6223101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1D30967-3897-477D-BA0F-1DE6EAEA5CF4}"/>
              </a:ext>
            </a:extLst>
          </p:cNvPr>
          <p:cNvCxnSpPr>
            <a:cxnSpLocks/>
          </p:cNvCxnSpPr>
          <p:nvPr/>
        </p:nvCxnSpPr>
        <p:spPr>
          <a:xfrm flipV="1">
            <a:off x="1949741" y="1351764"/>
            <a:ext cx="979" cy="48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076D722-3094-44BD-88E6-B0DDCB414F03}"/>
              </a:ext>
            </a:extLst>
          </p:cNvPr>
          <p:cNvCxnSpPr>
            <a:cxnSpLocks/>
          </p:cNvCxnSpPr>
          <p:nvPr/>
        </p:nvCxnSpPr>
        <p:spPr>
          <a:xfrm>
            <a:off x="1938946" y="4242528"/>
            <a:ext cx="44516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2BB38D9-F998-49A4-AAF5-D495B75C388A}"/>
                  </a:ext>
                </a:extLst>
              </p:cNvPr>
              <p:cNvSpPr txBox="1"/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2BB38D9-F998-49A4-AAF5-D495B75C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35DC474-8A9C-4170-BB83-5985BD6889C9}"/>
                  </a:ext>
                </a:extLst>
              </p:cNvPr>
              <p:cNvSpPr txBox="1"/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5DC474-8A9C-4170-BB83-5985BD6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1788AA4-4B03-47A4-8AD1-7FCA49F50482}"/>
                  </a:ext>
                </a:extLst>
              </p:cNvPr>
              <p:cNvSpPr txBox="1"/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1788AA4-4B03-47A4-8AD1-7FCA49F5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blipFill>
                <a:blip r:embed="rId4"/>
                <a:stretch>
                  <a:fillRect l="-7333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A39436-226E-4794-820C-AF868992DA72}"/>
                  </a:ext>
                </a:extLst>
              </p:cNvPr>
              <p:cNvSpPr txBox="1"/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A39436-226E-4794-820C-AF86899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1D03FBA-A850-4EB2-AF92-82DD04F3E690}"/>
              </a:ext>
            </a:extLst>
          </p:cNvPr>
          <p:cNvSpPr txBox="1"/>
          <p:nvPr/>
        </p:nvSpPr>
        <p:spPr>
          <a:xfrm>
            <a:off x="1244031" y="436833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683C5CC-841E-46D7-B775-BA98AF165E6E}"/>
              </a:ext>
            </a:extLst>
          </p:cNvPr>
          <p:cNvSpPr txBox="1"/>
          <p:nvPr/>
        </p:nvSpPr>
        <p:spPr>
          <a:xfrm>
            <a:off x="1227602" y="3691542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F672132-4378-4B4C-97A8-3BECEA435D58}"/>
              </a:ext>
            </a:extLst>
          </p:cNvPr>
          <p:cNvSpPr txBox="1"/>
          <p:nvPr/>
        </p:nvSpPr>
        <p:spPr>
          <a:xfrm>
            <a:off x="1231068" y="303505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0810135-7258-40CF-8846-95E36927ED4E}"/>
              </a:ext>
            </a:extLst>
          </p:cNvPr>
          <p:cNvSpPr txBox="1"/>
          <p:nvPr/>
        </p:nvSpPr>
        <p:spPr>
          <a:xfrm>
            <a:off x="1215021" y="234810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50E8118-3D27-4951-9AB4-64A6A40478B2}"/>
              </a:ext>
            </a:extLst>
          </p:cNvPr>
          <p:cNvSpPr txBox="1"/>
          <p:nvPr/>
        </p:nvSpPr>
        <p:spPr>
          <a:xfrm>
            <a:off x="1225657" y="16923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E1B5818-4F60-42D1-857A-1F02A7623137}"/>
              </a:ext>
            </a:extLst>
          </p:cNvPr>
          <p:cNvSpPr txBox="1"/>
          <p:nvPr/>
        </p:nvSpPr>
        <p:spPr>
          <a:xfrm>
            <a:off x="1249846" y="508821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xmlns="" id="{E548B339-7F26-454F-90FA-E5D123342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7159"/>
              </p:ext>
            </p:extLst>
          </p:nvPr>
        </p:nvGraphicFramePr>
        <p:xfrm>
          <a:off x="1929593" y="6212941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52" name="Tableau 52">
            <a:extLst>
              <a:ext uri="{FF2B5EF4-FFF2-40B4-BE49-F238E27FC236}">
                <a16:creationId xmlns:a16="http://schemas.microsoft.com/office/drawing/2014/main" xmlns="" id="{199448EF-CCA4-48EA-A79E-047F93871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10643"/>
              </p:ext>
            </p:extLst>
          </p:nvPr>
        </p:nvGraphicFramePr>
        <p:xfrm>
          <a:off x="1746568" y="1202994"/>
          <a:ext cx="208280" cy="5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438178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858207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E03C52B-352F-49C5-A75C-5FC91D1B5C9F}"/>
              </a:ext>
            </a:extLst>
          </p:cNvPr>
          <p:cNvSpPr txBox="1"/>
          <p:nvPr/>
        </p:nvSpPr>
        <p:spPr>
          <a:xfrm>
            <a:off x="2883227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291B489-2F9A-4B16-BA30-759485C3D0ED}"/>
              </a:ext>
            </a:extLst>
          </p:cNvPr>
          <p:cNvSpPr txBox="1"/>
          <p:nvPr/>
        </p:nvSpPr>
        <p:spPr>
          <a:xfrm>
            <a:off x="3944948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00B99FD9-AF1B-4057-A7CD-EA264A3F227D}"/>
              </a:ext>
            </a:extLst>
          </p:cNvPr>
          <p:cNvSpPr txBox="1"/>
          <p:nvPr/>
        </p:nvSpPr>
        <p:spPr>
          <a:xfrm>
            <a:off x="5041995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8B30A0F-7E48-441B-BB9E-BCEF3D867345}"/>
              </a:ext>
            </a:extLst>
          </p:cNvPr>
          <p:cNvSpPr txBox="1"/>
          <p:nvPr/>
        </p:nvSpPr>
        <p:spPr>
          <a:xfrm>
            <a:off x="6136161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2B07359-3827-475E-9788-3AE2A23AA685}"/>
              </a:ext>
            </a:extLst>
          </p:cNvPr>
          <p:cNvSpPr txBox="1"/>
          <p:nvPr/>
        </p:nvSpPr>
        <p:spPr>
          <a:xfrm>
            <a:off x="7177562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B798AB2-0B00-4B68-A402-76E5963E8ADD}"/>
              </a:ext>
            </a:extLst>
          </p:cNvPr>
          <p:cNvSpPr txBox="1"/>
          <p:nvPr/>
        </p:nvSpPr>
        <p:spPr>
          <a:xfrm>
            <a:off x="8264800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846E9C8-0268-4CF2-881B-53E60B3C7EAA}"/>
              </a:ext>
            </a:extLst>
          </p:cNvPr>
          <p:cNvSpPr txBox="1"/>
          <p:nvPr/>
        </p:nvSpPr>
        <p:spPr>
          <a:xfrm>
            <a:off x="9326521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1D6D626E-0E1D-484A-8A53-4D1CD576D57D}"/>
              </a:ext>
            </a:extLst>
          </p:cNvPr>
          <p:cNvCxnSpPr>
            <a:cxnSpLocks/>
          </p:cNvCxnSpPr>
          <p:nvPr/>
        </p:nvCxnSpPr>
        <p:spPr>
          <a:xfrm>
            <a:off x="6390640" y="4242528"/>
            <a:ext cx="3037840" cy="477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4AA5274-EF3F-4CC0-90A7-E4842E70A208}"/>
              </a:ext>
            </a:extLst>
          </p:cNvPr>
          <p:cNvSpPr txBox="1"/>
          <p:nvPr/>
        </p:nvSpPr>
        <p:spPr>
          <a:xfrm>
            <a:off x="1174487" y="5711000"/>
            <a:ext cx="58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xmlns="" id="{0FC76215-EDE2-4ABA-BBB5-C80B800587D0}"/>
              </a:ext>
            </a:extLst>
          </p:cNvPr>
          <p:cNvCxnSpPr>
            <a:cxnSpLocks/>
          </p:cNvCxnSpPr>
          <p:nvPr/>
        </p:nvCxnSpPr>
        <p:spPr>
          <a:xfrm>
            <a:off x="2442858" y="3266927"/>
            <a:ext cx="3967930" cy="9756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7DEF4DB-D368-4A52-A0D9-F610F4E82DDA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3153916"/>
            <a:ext cx="526640" cy="113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95800A22-84BB-4D9D-B6D8-886DAAE9670B}"/>
              </a:ext>
            </a:extLst>
          </p:cNvPr>
          <p:cNvCxnSpPr>
            <a:cxnSpLocks/>
          </p:cNvCxnSpPr>
          <p:nvPr/>
        </p:nvCxnSpPr>
        <p:spPr>
          <a:xfrm flipV="1">
            <a:off x="2431745" y="1877059"/>
            <a:ext cx="0" cy="136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610FCC36-CBD1-4230-A518-0864584EAA36}"/>
                  </a:ext>
                </a:extLst>
              </p:cNvPr>
              <p:cNvSpPr txBox="1"/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610FCC36-CBD1-4230-A518-0864584EA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blipFill>
                <a:blip r:embed="rId6"/>
                <a:stretch>
                  <a:fillRect l="-5128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839E1878-BBF0-490B-9914-098D2D093B24}"/>
                  </a:ext>
                </a:extLst>
              </p:cNvPr>
              <p:cNvSpPr txBox="1"/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839E1878-BBF0-490B-9914-098D2D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blipFill>
                <a:blip r:embed="rId7"/>
                <a:stretch>
                  <a:fillRect l="-5405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xmlns="" id="{FC82675B-5245-414B-A686-F6B1D2A4EF0E}"/>
              </a:ext>
            </a:extLst>
          </p:cNvPr>
          <p:cNvCxnSpPr>
            <a:cxnSpLocks/>
          </p:cNvCxnSpPr>
          <p:nvPr/>
        </p:nvCxnSpPr>
        <p:spPr>
          <a:xfrm flipH="1">
            <a:off x="2153893" y="1690797"/>
            <a:ext cx="778927" cy="869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xmlns="" id="{25954DE6-D25D-4FF1-B17D-E72FAB0A7EB8}"/>
                  </a:ext>
                </a:extLst>
              </p:cNvPr>
              <p:cNvSpPr txBox="1"/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5954DE6-D25D-4FF1-B17D-E72FAB0A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blipFill>
                <a:blip r:embed="rId8"/>
                <a:stretch>
                  <a:fillRect l="-2033" r="-610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Dismutation du diiode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9788932F-F434-40F0-A70F-3CAE2F967123}"/>
              </a:ext>
            </a:extLst>
          </p:cNvPr>
          <p:cNvSpPr/>
          <p:nvPr/>
        </p:nvSpPr>
        <p:spPr>
          <a:xfrm>
            <a:off x="5545200" y="2802743"/>
            <a:ext cx="1427367" cy="702346"/>
          </a:xfrm>
          <a:prstGeom prst="ellipse">
            <a:avLst/>
          </a:prstGeom>
          <a:noFill/>
          <a:ln w="38100">
            <a:solidFill>
              <a:srgbClr val="16A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9788932F-F434-40F0-A70F-3CAE2F967123}"/>
              </a:ext>
            </a:extLst>
          </p:cNvPr>
          <p:cNvSpPr/>
          <p:nvPr/>
        </p:nvSpPr>
        <p:spPr>
          <a:xfrm>
            <a:off x="4633155" y="4866917"/>
            <a:ext cx="1427367" cy="702346"/>
          </a:xfrm>
          <a:prstGeom prst="ellipse">
            <a:avLst/>
          </a:prstGeom>
          <a:noFill/>
          <a:ln w="38100">
            <a:solidFill>
              <a:srgbClr val="16A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76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A199A660-0F0B-4DFB-A27D-FBFB48A7F100}"/>
              </a:ext>
            </a:extLst>
          </p:cNvPr>
          <p:cNvCxnSpPr>
            <a:cxnSpLocks/>
          </p:cNvCxnSpPr>
          <p:nvPr/>
        </p:nvCxnSpPr>
        <p:spPr>
          <a:xfrm flipV="1">
            <a:off x="1938946" y="6223101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1D30967-3897-477D-BA0F-1DE6EAEA5CF4}"/>
              </a:ext>
            </a:extLst>
          </p:cNvPr>
          <p:cNvCxnSpPr>
            <a:cxnSpLocks/>
          </p:cNvCxnSpPr>
          <p:nvPr/>
        </p:nvCxnSpPr>
        <p:spPr>
          <a:xfrm flipV="1">
            <a:off x="1949741" y="1351764"/>
            <a:ext cx="979" cy="48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076D722-3094-44BD-88E6-B0DDCB414F03}"/>
              </a:ext>
            </a:extLst>
          </p:cNvPr>
          <p:cNvCxnSpPr>
            <a:cxnSpLocks/>
          </p:cNvCxnSpPr>
          <p:nvPr/>
        </p:nvCxnSpPr>
        <p:spPr>
          <a:xfrm>
            <a:off x="1938946" y="4242528"/>
            <a:ext cx="44516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2BB38D9-F998-49A4-AAF5-D495B75C388A}"/>
                  </a:ext>
                </a:extLst>
              </p:cNvPr>
              <p:cNvSpPr txBox="1"/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2BB38D9-F998-49A4-AAF5-D495B75C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35DC474-8A9C-4170-BB83-5985BD6889C9}"/>
                  </a:ext>
                </a:extLst>
              </p:cNvPr>
              <p:cNvSpPr txBox="1"/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5DC474-8A9C-4170-BB83-5985BD6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1788AA4-4B03-47A4-8AD1-7FCA49F50482}"/>
                  </a:ext>
                </a:extLst>
              </p:cNvPr>
              <p:cNvSpPr txBox="1"/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1788AA4-4B03-47A4-8AD1-7FCA49F5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blipFill>
                <a:blip r:embed="rId4"/>
                <a:stretch>
                  <a:fillRect l="-7333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A39436-226E-4794-820C-AF868992DA72}"/>
                  </a:ext>
                </a:extLst>
              </p:cNvPr>
              <p:cNvSpPr txBox="1"/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A39436-226E-4794-820C-AF86899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1D03FBA-A850-4EB2-AF92-82DD04F3E690}"/>
              </a:ext>
            </a:extLst>
          </p:cNvPr>
          <p:cNvSpPr txBox="1"/>
          <p:nvPr/>
        </p:nvSpPr>
        <p:spPr>
          <a:xfrm>
            <a:off x="1244031" y="436833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683C5CC-841E-46D7-B775-BA98AF165E6E}"/>
              </a:ext>
            </a:extLst>
          </p:cNvPr>
          <p:cNvSpPr txBox="1"/>
          <p:nvPr/>
        </p:nvSpPr>
        <p:spPr>
          <a:xfrm>
            <a:off x="1227602" y="3691542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F672132-4378-4B4C-97A8-3BECEA435D58}"/>
              </a:ext>
            </a:extLst>
          </p:cNvPr>
          <p:cNvSpPr txBox="1"/>
          <p:nvPr/>
        </p:nvSpPr>
        <p:spPr>
          <a:xfrm>
            <a:off x="1231068" y="303505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0810135-7258-40CF-8846-95E36927ED4E}"/>
              </a:ext>
            </a:extLst>
          </p:cNvPr>
          <p:cNvSpPr txBox="1"/>
          <p:nvPr/>
        </p:nvSpPr>
        <p:spPr>
          <a:xfrm>
            <a:off x="1215021" y="234810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50E8118-3D27-4951-9AB4-64A6A40478B2}"/>
              </a:ext>
            </a:extLst>
          </p:cNvPr>
          <p:cNvSpPr txBox="1"/>
          <p:nvPr/>
        </p:nvSpPr>
        <p:spPr>
          <a:xfrm>
            <a:off x="1225657" y="16923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E1B5818-4F60-42D1-857A-1F02A7623137}"/>
              </a:ext>
            </a:extLst>
          </p:cNvPr>
          <p:cNvSpPr txBox="1"/>
          <p:nvPr/>
        </p:nvSpPr>
        <p:spPr>
          <a:xfrm>
            <a:off x="1249846" y="508821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xmlns="" id="{E548B339-7F26-454F-90FA-E5D123342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7159"/>
              </p:ext>
            </p:extLst>
          </p:nvPr>
        </p:nvGraphicFramePr>
        <p:xfrm>
          <a:off x="1929593" y="6212941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52" name="Tableau 52">
            <a:extLst>
              <a:ext uri="{FF2B5EF4-FFF2-40B4-BE49-F238E27FC236}">
                <a16:creationId xmlns:a16="http://schemas.microsoft.com/office/drawing/2014/main" xmlns="" id="{199448EF-CCA4-48EA-A79E-047F93871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10643"/>
              </p:ext>
            </p:extLst>
          </p:nvPr>
        </p:nvGraphicFramePr>
        <p:xfrm>
          <a:off x="1746568" y="1202994"/>
          <a:ext cx="208280" cy="5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438178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858207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E03C52B-352F-49C5-A75C-5FC91D1B5C9F}"/>
              </a:ext>
            </a:extLst>
          </p:cNvPr>
          <p:cNvSpPr txBox="1"/>
          <p:nvPr/>
        </p:nvSpPr>
        <p:spPr>
          <a:xfrm>
            <a:off x="2883227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291B489-2F9A-4B16-BA30-759485C3D0ED}"/>
              </a:ext>
            </a:extLst>
          </p:cNvPr>
          <p:cNvSpPr txBox="1"/>
          <p:nvPr/>
        </p:nvSpPr>
        <p:spPr>
          <a:xfrm>
            <a:off x="3944948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00B99FD9-AF1B-4057-A7CD-EA264A3F227D}"/>
              </a:ext>
            </a:extLst>
          </p:cNvPr>
          <p:cNvSpPr txBox="1"/>
          <p:nvPr/>
        </p:nvSpPr>
        <p:spPr>
          <a:xfrm>
            <a:off x="5041995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8B30A0F-7E48-441B-BB9E-BCEF3D867345}"/>
              </a:ext>
            </a:extLst>
          </p:cNvPr>
          <p:cNvSpPr txBox="1"/>
          <p:nvPr/>
        </p:nvSpPr>
        <p:spPr>
          <a:xfrm>
            <a:off x="6136161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2B07359-3827-475E-9788-3AE2A23AA685}"/>
              </a:ext>
            </a:extLst>
          </p:cNvPr>
          <p:cNvSpPr txBox="1"/>
          <p:nvPr/>
        </p:nvSpPr>
        <p:spPr>
          <a:xfrm>
            <a:off x="7177562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B798AB2-0B00-4B68-A402-76E5963E8ADD}"/>
              </a:ext>
            </a:extLst>
          </p:cNvPr>
          <p:cNvSpPr txBox="1"/>
          <p:nvPr/>
        </p:nvSpPr>
        <p:spPr>
          <a:xfrm>
            <a:off x="8264800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846E9C8-0268-4CF2-881B-53E60B3C7EAA}"/>
              </a:ext>
            </a:extLst>
          </p:cNvPr>
          <p:cNvSpPr txBox="1"/>
          <p:nvPr/>
        </p:nvSpPr>
        <p:spPr>
          <a:xfrm>
            <a:off x="9326521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1D6D626E-0E1D-484A-8A53-4D1CD576D57D}"/>
              </a:ext>
            </a:extLst>
          </p:cNvPr>
          <p:cNvCxnSpPr>
            <a:cxnSpLocks/>
          </p:cNvCxnSpPr>
          <p:nvPr/>
        </p:nvCxnSpPr>
        <p:spPr>
          <a:xfrm>
            <a:off x="6390640" y="4242528"/>
            <a:ext cx="3037840" cy="477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4AA5274-EF3F-4CC0-90A7-E4842E70A208}"/>
              </a:ext>
            </a:extLst>
          </p:cNvPr>
          <p:cNvSpPr txBox="1"/>
          <p:nvPr/>
        </p:nvSpPr>
        <p:spPr>
          <a:xfrm>
            <a:off x="1174487" y="5711000"/>
            <a:ext cx="58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xmlns="" id="{0FC76215-EDE2-4ABA-BBB5-C80B800587D0}"/>
              </a:ext>
            </a:extLst>
          </p:cNvPr>
          <p:cNvCxnSpPr>
            <a:cxnSpLocks/>
          </p:cNvCxnSpPr>
          <p:nvPr/>
        </p:nvCxnSpPr>
        <p:spPr>
          <a:xfrm>
            <a:off x="2442858" y="3266927"/>
            <a:ext cx="3967930" cy="9756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7DEF4DB-D368-4A52-A0D9-F610F4E82DDA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3153916"/>
            <a:ext cx="526640" cy="113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95800A22-84BB-4D9D-B6D8-886DAAE9670B}"/>
              </a:ext>
            </a:extLst>
          </p:cNvPr>
          <p:cNvCxnSpPr>
            <a:cxnSpLocks/>
          </p:cNvCxnSpPr>
          <p:nvPr/>
        </p:nvCxnSpPr>
        <p:spPr>
          <a:xfrm flipV="1">
            <a:off x="2431745" y="1877059"/>
            <a:ext cx="0" cy="136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610FCC36-CBD1-4230-A518-0864584EAA36}"/>
                  </a:ext>
                </a:extLst>
              </p:cNvPr>
              <p:cNvSpPr txBox="1"/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610FCC36-CBD1-4230-A518-0864584EA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blipFill>
                <a:blip r:embed="rId6"/>
                <a:stretch>
                  <a:fillRect l="-5128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839E1878-BBF0-490B-9914-098D2D093B24}"/>
                  </a:ext>
                </a:extLst>
              </p:cNvPr>
              <p:cNvSpPr txBox="1"/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839E1878-BBF0-490B-9914-098D2D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blipFill>
                <a:blip r:embed="rId7"/>
                <a:stretch>
                  <a:fillRect l="-5405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xmlns="" id="{FC82675B-5245-414B-A686-F6B1D2A4EF0E}"/>
              </a:ext>
            </a:extLst>
          </p:cNvPr>
          <p:cNvCxnSpPr>
            <a:cxnSpLocks/>
          </p:cNvCxnSpPr>
          <p:nvPr/>
        </p:nvCxnSpPr>
        <p:spPr>
          <a:xfrm flipH="1">
            <a:off x="2153893" y="1690797"/>
            <a:ext cx="778927" cy="869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xmlns="" id="{25954DE6-D25D-4FF1-B17D-E72FAB0A7EB8}"/>
                  </a:ext>
                </a:extLst>
              </p:cNvPr>
              <p:cNvSpPr txBox="1"/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5954DE6-D25D-4FF1-B17D-E72FAB0A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blipFill>
                <a:blip r:embed="rId8"/>
                <a:stretch>
                  <a:fillRect l="-2033" r="-610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Dismutation du diiode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49359421-37DA-494B-BE3F-047C8AC1B90F}"/>
              </a:ext>
            </a:extLst>
          </p:cNvPr>
          <p:cNvSpPr/>
          <p:nvPr/>
        </p:nvSpPr>
        <p:spPr>
          <a:xfrm>
            <a:off x="9091200" y="2422832"/>
            <a:ext cx="802801" cy="477520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9EFE0208-A1B6-420E-8276-5FAA804230D4}"/>
              </a:ext>
            </a:extLst>
          </p:cNvPr>
          <p:cNvSpPr txBox="1"/>
          <p:nvPr/>
        </p:nvSpPr>
        <p:spPr>
          <a:xfrm>
            <a:off x="9967358" y="2351186"/>
            <a:ext cx="134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D5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3016968-6F75-478B-AD0C-998B532B3699}"/>
              </a:ext>
            </a:extLst>
          </p:cNvPr>
          <p:cNvSpPr/>
          <p:nvPr/>
        </p:nvSpPr>
        <p:spPr>
          <a:xfrm>
            <a:off x="9091200" y="3200847"/>
            <a:ext cx="802801" cy="477520"/>
          </a:xfrm>
          <a:prstGeom prst="ellipse">
            <a:avLst/>
          </a:prstGeom>
          <a:noFill/>
          <a:ln w="38100">
            <a:solidFill>
              <a:srgbClr val="16A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636E1A68-D339-4A61-B29B-4221CDE3AE8D}"/>
              </a:ext>
            </a:extLst>
          </p:cNvPr>
          <p:cNvSpPr txBox="1"/>
          <p:nvPr/>
        </p:nvSpPr>
        <p:spPr>
          <a:xfrm>
            <a:off x="9967358" y="3129201"/>
            <a:ext cx="157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1498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9788932F-F434-40F0-A70F-3CAE2F967123}"/>
              </a:ext>
            </a:extLst>
          </p:cNvPr>
          <p:cNvSpPr/>
          <p:nvPr/>
        </p:nvSpPr>
        <p:spPr>
          <a:xfrm>
            <a:off x="5545200" y="2802743"/>
            <a:ext cx="1427367" cy="702346"/>
          </a:xfrm>
          <a:prstGeom prst="ellipse">
            <a:avLst/>
          </a:prstGeom>
          <a:noFill/>
          <a:ln w="38100">
            <a:solidFill>
              <a:srgbClr val="16A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9788932F-F434-40F0-A70F-3CAE2F967123}"/>
              </a:ext>
            </a:extLst>
          </p:cNvPr>
          <p:cNvSpPr/>
          <p:nvPr/>
        </p:nvSpPr>
        <p:spPr>
          <a:xfrm>
            <a:off x="4633155" y="4866917"/>
            <a:ext cx="1427367" cy="702346"/>
          </a:xfrm>
          <a:prstGeom prst="ellipse">
            <a:avLst/>
          </a:prstGeom>
          <a:noFill/>
          <a:ln w="38100">
            <a:solidFill>
              <a:srgbClr val="16A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FD46FA3C-B5E8-49DF-92F6-FAA8228B3481}"/>
              </a:ext>
            </a:extLst>
          </p:cNvPr>
          <p:cNvSpPr/>
          <p:nvPr/>
        </p:nvSpPr>
        <p:spPr>
          <a:xfrm>
            <a:off x="2186362" y="3544648"/>
            <a:ext cx="1220242" cy="642595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88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239D693C-AA58-4DBA-B4F6-1AE5E0C02676}"/>
                  </a:ext>
                </a:extLst>
              </p:cNvPr>
              <p:cNvSpPr txBox="1"/>
              <p:nvPr/>
            </p:nvSpPr>
            <p:spPr>
              <a:xfrm>
                <a:off x="1010207" y="3524201"/>
                <a:ext cx="254289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sSubSup>
                      <m:sSub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0,1 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39D693C-AA58-4DBA-B4F6-1AE5E0C02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07" y="3524201"/>
                <a:ext cx="2542890" cy="738664"/>
              </a:xfrm>
              <a:prstGeom prst="rect">
                <a:avLst/>
              </a:prstGeom>
              <a:blipFill>
                <a:blip r:embed="rId2"/>
                <a:stretch>
                  <a:fillRect l="-7434" t="-12397" b="-24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Médiamutation des ions iodate et iodure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1" y="1930278"/>
            <a:ext cx="7530927" cy="4665175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20190164-8B3C-4488-BF03-778653E27E37}"/>
              </a:ext>
            </a:extLst>
          </p:cNvPr>
          <p:cNvCxnSpPr>
            <a:cxnSpLocks/>
          </p:cNvCxnSpPr>
          <p:nvPr/>
        </p:nvCxnSpPr>
        <p:spPr>
          <a:xfrm>
            <a:off x="2902315" y="4103386"/>
            <a:ext cx="27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7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98" y="1068092"/>
            <a:ext cx="7788820" cy="5868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239D693C-AA58-4DBA-B4F6-1AE5E0C02676}"/>
                  </a:ext>
                </a:extLst>
              </p:cNvPr>
              <p:cNvSpPr txBox="1"/>
              <p:nvPr/>
            </p:nvSpPr>
            <p:spPr>
              <a:xfrm>
                <a:off x="1010207" y="3524201"/>
                <a:ext cx="254289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sSubSup>
                      <m:sSub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0,1 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39D693C-AA58-4DBA-B4F6-1AE5E0C02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07" y="3524201"/>
                <a:ext cx="2542890" cy="738664"/>
              </a:xfrm>
              <a:prstGeom prst="rect">
                <a:avLst/>
              </a:prstGeom>
              <a:blipFill>
                <a:blip r:embed="rId3"/>
                <a:stretch>
                  <a:fillRect l="-7434" t="-12397" b="-24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Médiamutation des ions iodate et iodure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20190164-8B3C-4488-BF03-778653E27E37}"/>
              </a:ext>
            </a:extLst>
          </p:cNvPr>
          <p:cNvCxnSpPr>
            <a:cxnSpLocks/>
          </p:cNvCxnSpPr>
          <p:nvPr/>
        </p:nvCxnSpPr>
        <p:spPr>
          <a:xfrm>
            <a:off x="2902315" y="4103386"/>
            <a:ext cx="27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A97B7F0D-CA0E-44A5-B090-6305828E35DE}"/>
                  </a:ext>
                </a:extLst>
              </p:cNvPr>
              <p:cNvSpPr txBox="1"/>
              <p:nvPr/>
            </p:nvSpPr>
            <p:spPr>
              <a:xfrm>
                <a:off x="7258409" y="1799777"/>
                <a:ext cx="25973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à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97B7F0D-CA0E-44A5-B090-6305828E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09" y="1799777"/>
                <a:ext cx="2597314" cy="369332"/>
              </a:xfrm>
              <a:prstGeom prst="rect">
                <a:avLst/>
              </a:prstGeom>
              <a:blipFill>
                <a:blip r:embed="rId4"/>
                <a:stretch>
                  <a:fillRect l="-4225" t="-24590" r="-1408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E0D4FEE6-BEE7-48C6-BB09-3197B7C7257B}"/>
              </a:ext>
            </a:extLst>
          </p:cNvPr>
          <p:cNvCxnSpPr>
            <a:cxnSpLocks/>
          </p:cNvCxnSpPr>
          <p:nvPr/>
        </p:nvCxnSpPr>
        <p:spPr>
          <a:xfrm flipH="1">
            <a:off x="4745784" y="2058352"/>
            <a:ext cx="21775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7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2" y="1076428"/>
            <a:ext cx="7904596" cy="57815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39D693C-AA58-4DBA-B4F6-1AE5E0C02676}"/>
              </a:ext>
            </a:extLst>
          </p:cNvPr>
          <p:cNvSpPr txBox="1"/>
          <p:nvPr/>
        </p:nvSpPr>
        <p:spPr>
          <a:xfrm>
            <a:off x="1010207" y="3597882"/>
            <a:ext cx="25428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Coloration de la solution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Médiamutation des ions iodate et iodure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20190164-8B3C-4488-BF03-778653E27E37}"/>
              </a:ext>
            </a:extLst>
          </p:cNvPr>
          <p:cNvCxnSpPr>
            <a:cxnSpLocks/>
          </p:cNvCxnSpPr>
          <p:nvPr/>
        </p:nvCxnSpPr>
        <p:spPr>
          <a:xfrm>
            <a:off x="2902315" y="4103386"/>
            <a:ext cx="27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1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A199A660-0F0B-4DFB-A27D-FBFB48A7F100}"/>
              </a:ext>
            </a:extLst>
          </p:cNvPr>
          <p:cNvCxnSpPr>
            <a:cxnSpLocks/>
          </p:cNvCxnSpPr>
          <p:nvPr/>
        </p:nvCxnSpPr>
        <p:spPr>
          <a:xfrm flipV="1">
            <a:off x="1938946" y="6223101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1D30967-3897-477D-BA0F-1DE6EAEA5CF4}"/>
              </a:ext>
            </a:extLst>
          </p:cNvPr>
          <p:cNvCxnSpPr>
            <a:cxnSpLocks/>
          </p:cNvCxnSpPr>
          <p:nvPr/>
        </p:nvCxnSpPr>
        <p:spPr>
          <a:xfrm flipV="1">
            <a:off x="1949741" y="1351764"/>
            <a:ext cx="979" cy="48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076D722-3094-44BD-88E6-B0DDCB414F03}"/>
              </a:ext>
            </a:extLst>
          </p:cNvPr>
          <p:cNvCxnSpPr>
            <a:cxnSpLocks/>
          </p:cNvCxnSpPr>
          <p:nvPr/>
        </p:nvCxnSpPr>
        <p:spPr>
          <a:xfrm>
            <a:off x="1938946" y="4242528"/>
            <a:ext cx="44516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2BB38D9-F998-49A4-AAF5-D495B75C388A}"/>
                  </a:ext>
                </a:extLst>
              </p:cNvPr>
              <p:cNvSpPr txBox="1"/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2BB38D9-F998-49A4-AAF5-D495B75C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35DC474-8A9C-4170-BB83-5985BD6889C9}"/>
                  </a:ext>
                </a:extLst>
              </p:cNvPr>
              <p:cNvSpPr txBox="1"/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5DC474-8A9C-4170-BB83-5985BD6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1788AA4-4B03-47A4-8AD1-7FCA49F50482}"/>
                  </a:ext>
                </a:extLst>
              </p:cNvPr>
              <p:cNvSpPr txBox="1"/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1788AA4-4B03-47A4-8AD1-7FCA49F5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blipFill>
                <a:blip r:embed="rId4"/>
                <a:stretch>
                  <a:fillRect l="-7333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A39436-226E-4794-820C-AF868992DA72}"/>
                  </a:ext>
                </a:extLst>
              </p:cNvPr>
              <p:cNvSpPr txBox="1"/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A39436-226E-4794-820C-AF86899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1D03FBA-A850-4EB2-AF92-82DD04F3E690}"/>
              </a:ext>
            </a:extLst>
          </p:cNvPr>
          <p:cNvSpPr txBox="1"/>
          <p:nvPr/>
        </p:nvSpPr>
        <p:spPr>
          <a:xfrm>
            <a:off x="1244031" y="436833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683C5CC-841E-46D7-B775-BA98AF165E6E}"/>
              </a:ext>
            </a:extLst>
          </p:cNvPr>
          <p:cNvSpPr txBox="1"/>
          <p:nvPr/>
        </p:nvSpPr>
        <p:spPr>
          <a:xfrm>
            <a:off x="1227602" y="3691542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F672132-4378-4B4C-97A8-3BECEA435D58}"/>
              </a:ext>
            </a:extLst>
          </p:cNvPr>
          <p:cNvSpPr txBox="1"/>
          <p:nvPr/>
        </p:nvSpPr>
        <p:spPr>
          <a:xfrm>
            <a:off x="1231068" y="303505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0810135-7258-40CF-8846-95E36927ED4E}"/>
              </a:ext>
            </a:extLst>
          </p:cNvPr>
          <p:cNvSpPr txBox="1"/>
          <p:nvPr/>
        </p:nvSpPr>
        <p:spPr>
          <a:xfrm>
            <a:off x="1215021" y="234810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50E8118-3D27-4951-9AB4-64A6A40478B2}"/>
              </a:ext>
            </a:extLst>
          </p:cNvPr>
          <p:cNvSpPr txBox="1"/>
          <p:nvPr/>
        </p:nvSpPr>
        <p:spPr>
          <a:xfrm>
            <a:off x="1225657" y="16923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E1B5818-4F60-42D1-857A-1F02A7623137}"/>
              </a:ext>
            </a:extLst>
          </p:cNvPr>
          <p:cNvSpPr txBox="1"/>
          <p:nvPr/>
        </p:nvSpPr>
        <p:spPr>
          <a:xfrm>
            <a:off x="1249846" y="508821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xmlns="" id="{E548B339-7F26-454F-90FA-E5D123342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7159"/>
              </p:ext>
            </p:extLst>
          </p:nvPr>
        </p:nvGraphicFramePr>
        <p:xfrm>
          <a:off x="1929593" y="6212941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52" name="Tableau 52">
            <a:extLst>
              <a:ext uri="{FF2B5EF4-FFF2-40B4-BE49-F238E27FC236}">
                <a16:creationId xmlns:a16="http://schemas.microsoft.com/office/drawing/2014/main" xmlns="" id="{199448EF-CCA4-48EA-A79E-047F93871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10643"/>
              </p:ext>
            </p:extLst>
          </p:nvPr>
        </p:nvGraphicFramePr>
        <p:xfrm>
          <a:off x="1746568" y="1202994"/>
          <a:ext cx="208280" cy="5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438178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858207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E03C52B-352F-49C5-A75C-5FC91D1B5C9F}"/>
              </a:ext>
            </a:extLst>
          </p:cNvPr>
          <p:cNvSpPr txBox="1"/>
          <p:nvPr/>
        </p:nvSpPr>
        <p:spPr>
          <a:xfrm>
            <a:off x="2883227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291B489-2F9A-4B16-BA30-759485C3D0ED}"/>
              </a:ext>
            </a:extLst>
          </p:cNvPr>
          <p:cNvSpPr txBox="1"/>
          <p:nvPr/>
        </p:nvSpPr>
        <p:spPr>
          <a:xfrm>
            <a:off x="3944948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00B99FD9-AF1B-4057-A7CD-EA264A3F227D}"/>
              </a:ext>
            </a:extLst>
          </p:cNvPr>
          <p:cNvSpPr txBox="1"/>
          <p:nvPr/>
        </p:nvSpPr>
        <p:spPr>
          <a:xfrm>
            <a:off x="5041995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8B30A0F-7E48-441B-BB9E-BCEF3D867345}"/>
              </a:ext>
            </a:extLst>
          </p:cNvPr>
          <p:cNvSpPr txBox="1"/>
          <p:nvPr/>
        </p:nvSpPr>
        <p:spPr>
          <a:xfrm>
            <a:off x="6136161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2B07359-3827-475E-9788-3AE2A23AA685}"/>
              </a:ext>
            </a:extLst>
          </p:cNvPr>
          <p:cNvSpPr txBox="1"/>
          <p:nvPr/>
        </p:nvSpPr>
        <p:spPr>
          <a:xfrm>
            <a:off x="7177562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B798AB2-0B00-4B68-A402-76E5963E8ADD}"/>
              </a:ext>
            </a:extLst>
          </p:cNvPr>
          <p:cNvSpPr txBox="1"/>
          <p:nvPr/>
        </p:nvSpPr>
        <p:spPr>
          <a:xfrm>
            <a:off x="8264800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846E9C8-0268-4CF2-881B-53E60B3C7EAA}"/>
              </a:ext>
            </a:extLst>
          </p:cNvPr>
          <p:cNvSpPr txBox="1"/>
          <p:nvPr/>
        </p:nvSpPr>
        <p:spPr>
          <a:xfrm>
            <a:off x="9326521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1D6D626E-0E1D-484A-8A53-4D1CD576D57D}"/>
              </a:ext>
            </a:extLst>
          </p:cNvPr>
          <p:cNvCxnSpPr>
            <a:cxnSpLocks/>
          </p:cNvCxnSpPr>
          <p:nvPr/>
        </p:nvCxnSpPr>
        <p:spPr>
          <a:xfrm>
            <a:off x="6390640" y="4242528"/>
            <a:ext cx="3037840" cy="477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4AA5274-EF3F-4CC0-90A7-E4842E70A208}"/>
              </a:ext>
            </a:extLst>
          </p:cNvPr>
          <p:cNvSpPr txBox="1"/>
          <p:nvPr/>
        </p:nvSpPr>
        <p:spPr>
          <a:xfrm>
            <a:off x="1174487" y="5711000"/>
            <a:ext cx="58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xmlns="" id="{0FC76215-EDE2-4ABA-BBB5-C80B800587D0}"/>
              </a:ext>
            </a:extLst>
          </p:cNvPr>
          <p:cNvCxnSpPr>
            <a:cxnSpLocks/>
          </p:cNvCxnSpPr>
          <p:nvPr/>
        </p:nvCxnSpPr>
        <p:spPr>
          <a:xfrm>
            <a:off x="2442858" y="3266927"/>
            <a:ext cx="3967930" cy="9756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7DEF4DB-D368-4A52-A0D9-F610F4E82DDA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3153916"/>
            <a:ext cx="526640" cy="113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95800A22-84BB-4D9D-B6D8-886DAAE9670B}"/>
              </a:ext>
            </a:extLst>
          </p:cNvPr>
          <p:cNvCxnSpPr>
            <a:cxnSpLocks/>
          </p:cNvCxnSpPr>
          <p:nvPr/>
        </p:nvCxnSpPr>
        <p:spPr>
          <a:xfrm flipV="1">
            <a:off x="2431745" y="1877059"/>
            <a:ext cx="0" cy="136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610FCC36-CBD1-4230-A518-0864584EAA36}"/>
                  </a:ext>
                </a:extLst>
              </p:cNvPr>
              <p:cNvSpPr txBox="1"/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610FCC36-CBD1-4230-A518-0864584EA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blipFill>
                <a:blip r:embed="rId6"/>
                <a:stretch>
                  <a:fillRect l="-5128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839E1878-BBF0-490B-9914-098D2D093B24}"/>
                  </a:ext>
                </a:extLst>
              </p:cNvPr>
              <p:cNvSpPr txBox="1"/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839E1878-BBF0-490B-9914-098D2D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blipFill>
                <a:blip r:embed="rId7"/>
                <a:stretch>
                  <a:fillRect l="-5405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xmlns="" id="{FC82675B-5245-414B-A686-F6B1D2A4EF0E}"/>
              </a:ext>
            </a:extLst>
          </p:cNvPr>
          <p:cNvCxnSpPr>
            <a:cxnSpLocks/>
          </p:cNvCxnSpPr>
          <p:nvPr/>
        </p:nvCxnSpPr>
        <p:spPr>
          <a:xfrm flipH="1">
            <a:off x="2153893" y="1690797"/>
            <a:ext cx="778927" cy="869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xmlns="" id="{25954DE6-D25D-4FF1-B17D-E72FAB0A7EB8}"/>
                  </a:ext>
                </a:extLst>
              </p:cNvPr>
              <p:cNvSpPr txBox="1"/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5954DE6-D25D-4FF1-B17D-E72FAB0A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blipFill>
                <a:blip r:embed="rId8"/>
                <a:stretch>
                  <a:fillRect l="-2033" r="-610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Médiamutation des ions iodate et iodure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49359421-37DA-494B-BE3F-047C8AC1B90F}"/>
              </a:ext>
            </a:extLst>
          </p:cNvPr>
          <p:cNvSpPr/>
          <p:nvPr/>
        </p:nvSpPr>
        <p:spPr>
          <a:xfrm>
            <a:off x="9091200" y="2422832"/>
            <a:ext cx="802801" cy="477520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9EFE0208-A1B6-420E-8276-5FAA804230D4}"/>
              </a:ext>
            </a:extLst>
          </p:cNvPr>
          <p:cNvSpPr txBox="1"/>
          <p:nvPr/>
        </p:nvSpPr>
        <p:spPr>
          <a:xfrm>
            <a:off x="9967358" y="2351186"/>
            <a:ext cx="134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D5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3016968-6F75-478B-AD0C-998B532B3699}"/>
              </a:ext>
            </a:extLst>
          </p:cNvPr>
          <p:cNvSpPr/>
          <p:nvPr/>
        </p:nvSpPr>
        <p:spPr>
          <a:xfrm>
            <a:off x="9091200" y="3200847"/>
            <a:ext cx="802801" cy="477520"/>
          </a:xfrm>
          <a:prstGeom prst="ellipse">
            <a:avLst/>
          </a:prstGeom>
          <a:noFill/>
          <a:ln w="38100">
            <a:solidFill>
              <a:srgbClr val="16A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636E1A68-D339-4A61-B29B-4221CDE3AE8D}"/>
              </a:ext>
            </a:extLst>
          </p:cNvPr>
          <p:cNvSpPr txBox="1"/>
          <p:nvPr/>
        </p:nvSpPr>
        <p:spPr>
          <a:xfrm>
            <a:off x="9967358" y="3129201"/>
            <a:ext cx="157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1498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9788932F-F434-40F0-A70F-3CAE2F967123}"/>
              </a:ext>
            </a:extLst>
          </p:cNvPr>
          <p:cNvSpPr/>
          <p:nvPr/>
        </p:nvSpPr>
        <p:spPr>
          <a:xfrm>
            <a:off x="5545200" y="2802743"/>
            <a:ext cx="1427367" cy="702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9788932F-F434-40F0-A70F-3CAE2F967123}"/>
              </a:ext>
            </a:extLst>
          </p:cNvPr>
          <p:cNvSpPr/>
          <p:nvPr/>
        </p:nvSpPr>
        <p:spPr>
          <a:xfrm>
            <a:off x="4633155" y="4866917"/>
            <a:ext cx="1427367" cy="702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FD46FA3C-B5E8-49DF-92F6-FAA8228B3481}"/>
              </a:ext>
            </a:extLst>
          </p:cNvPr>
          <p:cNvSpPr/>
          <p:nvPr/>
        </p:nvSpPr>
        <p:spPr>
          <a:xfrm>
            <a:off x="2186362" y="3544648"/>
            <a:ext cx="1220242" cy="642595"/>
          </a:xfrm>
          <a:prstGeom prst="ellipse">
            <a:avLst/>
          </a:prstGeom>
          <a:noFill/>
          <a:ln w="38100">
            <a:solidFill>
              <a:srgbClr val="149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9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0EDEBAE-B7A2-45AE-AAD0-26AA5C387B2F}"/>
              </a:ext>
            </a:extLst>
          </p:cNvPr>
          <p:cNvCxnSpPr>
            <a:cxnSpLocks/>
          </p:cNvCxnSpPr>
          <p:nvPr/>
        </p:nvCxnSpPr>
        <p:spPr>
          <a:xfrm flipV="1">
            <a:off x="3505907" y="5566310"/>
            <a:ext cx="4788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E232ECF-A9FA-4861-A094-814019A7D9BA}"/>
              </a:ext>
            </a:extLst>
          </p:cNvPr>
          <p:cNvCxnSpPr>
            <a:cxnSpLocks/>
          </p:cNvCxnSpPr>
          <p:nvPr/>
        </p:nvCxnSpPr>
        <p:spPr>
          <a:xfrm flipV="1">
            <a:off x="3516067" y="2440374"/>
            <a:ext cx="0" cy="3150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CA4E6F63-839A-4C03-BAC8-3B3172A53E3E}"/>
              </a:ext>
            </a:extLst>
          </p:cNvPr>
          <p:cNvCxnSpPr>
            <a:cxnSpLocks/>
          </p:cNvCxnSpPr>
          <p:nvPr/>
        </p:nvCxnSpPr>
        <p:spPr>
          <a:xfrm>
            <a:off x="5584814" y="3005593"/>
            <a:ext cx="2429845" cy="0"/>
          </a:xfrm>
          <a:prstGeom prst="line">
            <a:avLst/>
          </a:prstGeom>
          <a:ln w="38100">
            <a:solidFill>
              <a:srgbClr val="D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6A049212-5EE2-489C-A5FA-65A17F48DF3E}"/>
                  </a:ext>
                </a:extLst>
              </p:cNvPr>
              <p:cNvSpPr txBox="1"/>
              <p:nvPr/>
            </p:nvSpPr>
            <p:spPr>
              <a:xfrm>
                <a:off x="6602416" y="2438706"/>
                <a:ext cx="669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049212-5EE2-489C-A5FA-65A17F48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16" y="2438706"/>
                <a:ext cx="66992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245BD06-2638-49BF-92DD-F10C1B5F1FB3}"/>
                  </a:ext>
                </a:extLst>
              </p:cNvPr>
              <p:cNvSpPr txBox="1"/>
              <p:nvPr/>
            </p:nvSpPr>
            <p:spPr>
              <a:xfrm>
                <a:off x="3379120" y="1979006"/>
                <a:ext cx="320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245BD06-2638-49BF-92DD-F10C1B5F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20" y="1979006"/>
                <a:ext cx="3202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33F79E8-0A9B-4998-8A21-79E97941327C}"/>
                  </a:ext>
                </a:extLst>
              </p:cNvPr>
              <p:cNvSpPr txBox="1"/>
              <p:nvPr/>
            </p:nvSpPr>
            <p:spPr>
              <a:xfrm>
                <a:off x="8439388" y="5308906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33F79E8-0A9B-4998-8A21-79E97941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88" y="5308906"/>
                <a:ext cx="5539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74E68485-751F-4A74-A719-8EA78024196B}"/>
              </a:ext>
            </a:extLst>
          </p:cNvPr>
          <p:cNvCxnSpPr>
            <a:cxnSpLocks/>
          </p:cNvCxnSpPr>
          <p:nvPr/>
        </p:nvCxnSpPr>
        <p:spPr>
          <a:xfrm>
            <a:off x="5374769" y="4494625"/>
            <a:ext cx="2752884" cy="0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F9136E13-6F29-4C47-8FA1-D830CFAB1FEA}"/>
                  </a:ext>
                </a:extLst>
              </p:cNvPr>
              <p:cNvSpPr txBox="1"/>
              <p:nvPr/>
            </p:nvSpPr>
            <p:spPr>
              <a:xfrm>
                <a:off x="6509281" y="3161776"/>
                <a:ext cx="856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9136E13-6F29-4C47-8FA1-D830CFAB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281" y="3161776"/>
                <a:ext cx="8561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3B50DD5-2964-4CDC-90E9-D45CE4DE1D1B}"/>
                  </a:ext>
                </a:extLst>
              </p:cNvPr>
              <p:cNvSpPr txBox="1"/>
              <p:nvPr/>
            </p:nvSpPr>
            <p:spPr>
              <a:xfrm>
                <a:off x="6509281" y="3907556"/>
                <a:ext cx="678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3B50DD5-2964-4CDC-90E9-D45CE4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281" y="3907556"/>
                <a:ext cx="6781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DF99E910-686A-40F4-982C-D21D75A29947}"/>
                  </a:ext>
                </a:extLst>
              </p:cNvPr>
              <p:cNvSpPr txBox="1"/>
              <p:nvPr/>
            </p:nvSpPr>
            <p:spPr>
              <a:xfrm>
                <a:off x="6475886" y="4686945"/>
                <a:ext cx="8644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F99E910-686A-40F4-982C-D21D75A29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86" y="4686945"/>
                <a:ext cx="8644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A910E886-DFF2-476E-A240-71922836A5EA}"/>
                  </a:ext>
                </a:extLst>
              </p:cNvPr>
              <p:cNvSpPr txBox="1"/>
              <p:nvPr/>
            </p:nvSpPr>
            <p:spPr>
              <a:xfrm>
                <a:off x="2930817" y="4225680"/>
                <a:ext cx="4540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16A61D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910E886-DFF2-476E-A240-71922836A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17" y="4225680"/>
                <a:ext cx="45403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777C7F7B-D4D4-4BC8-AF52-D3C85DAF5C9D}"/>
              </a:ext>
            </a:extLst>
          </p:cNvPr>
          <p:cNvCxnSpPr>
            <a:cxnSpLocks/>
          </p:cNvCxnSpPr>
          <p:nvPr/>
        </p:nvCxnSpPr>
        <p:spPr>
          <a:xfrm flipV="1">
            <a:off x="3516067" y="3005593"/>
            <a:ext cx="2556000" cy="0"/>
          </a:xfrm>
          <a:prstGeom prst="line">
            <a:avLst/>
          </a:prstGeom>
          <a:ln w="38100">
            <a:solidFill>
              <a:srgbClr val="D5191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78AFE4A-A080-4C7D-8D08-7F689173A752}"/>
              </a:ext>
            </a:extLst>
          </p:cNvPr>
          <p:cNvCxnSpPr>
            <a:cxnSpLocks/>
          </p:cNvCxnSpPr>
          <p:nvPr/>
        </p:nvCxnSpPr>
        <p:spPr>
          <a:xfrm>
            <a:off x="3516067" y="4494625"/>
            <a:ext cx="2568375" cy="0"/>
          </a:xfrm>
          <a:prstGeom prst="line">
            <a:avLst/>
          </a:prstGeom>
          <a:ln w="38100">
            <a:solidFill>
              <a:srgbClr val="16A6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F6288D52-EDB5-4D1E-AB7A-8E0BF77331E4}"/>
                  </a:ext>
                </a:extLst>
              </p:cNvPr>
              <p:cNvSpPr txBox="1"/>
              <p:nvPr/>
            </p:nvSpPr>
            <p:spPr>
              <a:xfrm>
                <a:off x="2933357" y="2789617"/>
                <a:ext cx="4457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6288D52-EDB5-4D1E-AB7A-8E0BF773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57" y="2789617"/>
                <a:ext cx="44576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0" y="-1"/>
            <a:ext cx="12192000" cy="13448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de diagrammes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6131285" y="2422663"/>
            <a:ext cx="1612188" cy="4937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6131285" y="4686945"/>
            <a:ext cx="1612188" cy="4937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9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0EDEBAE-B7A2-45AE-AAD0-26AA5C387B2F}"/>
              </a:ext>
            </a:extLst>
          </p:cNvPr>
          <p:cNvCxnSpPr>
            <a:cxnSpLocks/>
          </p:cNvCxnSpPr>
          <p:nvPr/>
        </p:nvCxnSpPr>
        <p:spPr>
          <a:xfrm flipV="1">
            <a:off x="3505907" y="5566310"/>
            <a:ext cx="4788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E232ECF-A9FA-4861-A094-814019A7D9BA}"/>
              </a:ext>
            </a:extLst>
          </p:cNvPr>
          <p:cNvCxnSpPr>
            <a:cxnSpLocks/>
          </p:cNvCxnSpPr>
          <p:nvPr/>
        </p:nvCxnSpPr>
        <p:spPr>
          <a:xfrm flipV="1">
            <a:off x="3516067" y="2440374"/>
            <a:ext cx="0" cy="3150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CA4E6F63-839A-4C03-BAC8-3B3172A53E3E}"/>
              </a:ext>
            </a:extLst>
          </p:cNvPr>
          <p:cNvCxnSpPr>
            <a:cxnSpLocks/>
          </p:cNvCxnSpPr>
          <p:nvPr/>
        </p:nvCxnSpPr>
        <p:spPr>
          <a:xfrm>
            <a:off x="5584814" y="3005593"/>
            <a:ext cx="2429845" cy="0"/>
          </a:xfrm>
          <a:prstGeom prst="line">
            <a:avLst/>
          </a:prstGeom>
          <a:ln w="38100">
            <a:solidFill>
              <a:srgbClr val="D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6A049212-5EE2-489C-A5FA-65A17F48DF3E}"/>
                  </a:ext>
                </a:extLst>
              </p:cNvPr>
              <p:cNvSpPr txBox="1"/>
              <p:nvPr/>
            </p:nvSpPr>
            <p:spPr>
              <a:xfrm>
                <a:off x="6602416" y="2438706"/>
                <a:ext cx="669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049212-5EE2-489C-A5FA-65A17F48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16" y="2438706"/>
                <a:ext cx="66992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245BD06-2638-49BF-92DD-F10C1B5F1FB3}"/>
                  </a:ext>
                </a:extLst>
              </p:cNvPr>
              <p:cNvSpPr txBox="1"/>
              <p:nvPr/>
            </p:nvSpPr>
            <p:spPr>
              <a:xfrm>
                <a:off x="3379120" y="1979006"/>
                <a:ext cx="320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245BD06-2638-49BF-92DD-F10C1B5F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20" y="1979006"/>
                <a:ext cx="3202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33F79E8-0A9B-4998-8A21-79E97941327C}"/>
                  </a:ext>
                </a:extLst>
              </p:cNvPr>
              <p:cNvSpPr txBox="1"/>
              <p:nvPr/>
            </p:nvSpPr>
            <p:spPr>
              <a:xfrm>
                <a:off x="8439388" y="5308906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33F79E8-0A9B-4998-8A21-79E97941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88" y="5308906"/>
                <a:ext cx="5539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74E68485-751F-4A74-A719-8EA78024196B}"/>
              </a:ext>
            </a:extLst>
          </p:cNvPr>
          <p:cNvCxnSpPr>
            <a:cxnSpLocks/>
          </p:cNvCxnSpPr>
          <p:nvPr/>
        </p:nvCxnSpPr>
        <p:spPr>
          <a:xfrm>
            <a:off x="5374769" y="4494625"/>
            <a:ext cx="2752884" cy="0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F9136E13-6F29-4C47-8FA1-D830CFAB1FEA}"/>
                  </a:ext>
                </a:extLst>
              </p:cNvPr>
              <p:cNvSpPr txBox="1"/>
              <p:nvPr/>
            </p:nvSpPr>
            <p:spPr>
              <a:xfrm>
                <a:off x="6509281" y="3161776"/>
                <a:ext cx="856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9136E13-6F29-4C47-8FA1-D830CFAB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281" y="3161776"/>
                <a:ext cx="8561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3B50DD5-2964-4CDC-90E9-D45CE4DE1D1B}"/>
                  </a:ext>
                </a:extLst>
              </p:cNvPr>
              <p:cNvSpPr txBox="1"/>
              <p:nvPr/>
            </p:nvSpPr>
            <p:spPr>
              <a:xfrm>
                <a:off x="6509281" y="3907556"/>
                <a:ext cx="678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3B50DD5-2964-4CDC-90E9-D45CE4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281" y="3907556"/>
                <a:ext cx="6781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DF99E910-686A-40F4-982C-D21D75A29947}"/>
                  </a:ext>
                </a:extLst>
              </p:cNvPr>
              <p:cNvSpPr txBox="1"/>
              <p:nvPr/>
            </p:nvSpPr>
            <p:spPr>
              <a:xfrm>
                <a:off x="6475886" y="4686945"/>
                <a:ext cx="8644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F99E910-686A-40F4-982C-D21D75A29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86" y="4686945"/>
                <a:ext cx="8644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A910E886-DFF2-476E-A240-71922836A5EA}"/>
                  </a:ext>
                </a:extLst>
              </p:cNvPr>
              <p:cNvSpPr txBox="1"/>
              <p:nvPr/>
            </p:nvSpPr>
            <p:spPr>
              <a:xfrm>
                <a:off x="2930817" y="4225680"/>
                <a:ext cx="4540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16A61D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910E886-DFF2-476E-A240-71922836A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17" y="4225680"/>
                <a:ext cx="45403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777C7F7B-D4D4-4BC8-AF52-D3C85DAF5C9D}"/>
              </a:ext>
            </a:extLst>
          </p:cNvPr>
          <p:cNvCxnSpPr>
            <a:cxnSpLocks/>
          </p:cNvCxnSpPr>
          <p:nvPr/>
        </p:nvCxnSpPr>
        <p:spPr>
          <a:xfrm flipV="1">
            <a:off x="3516067" y="3005593"/>
            <a:ext cx="2556000" cy="0"/>
          </a:xfrm>
          <a:prstGeom prst="line">
            <a:avLst/>
          </a:prstGeom>
          <a:ln w="38100">
            <a:solidFill>
              <a:srgbClr val="D5191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78AFE4A-A080-4C7D-8D08-7F689173A752}"/>
              </a:ext>
            </a:extLst>
          </p:cNvPr>
          <p:cNvCxnSpPr>
            <a:cxnSpLocks/>
          </p:cNvCxnSpPr>
          <p:nvPr/>
        </p:nvCxnSpPr>
        <p:spPr>
          <a:xfrm>
            <a:off x="3516067" y="4494625"/>
            <a:ext cx="2568375" cy="0"/>
          </a:xfrm>
          <a:prstGeom prst="line">
            <a:avLst/>
          </a:prstGeom>
          <a:ln w="38100">
            <a:solidFill>
              <a:srgbClr val="16A6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F6288D52-EDB5-4D1E-AB7A-8E0BF77331E4}"/>
                  </a:ext>
                </a:extLst>
              </p:cNvPr>
              <p:cNvSpPr txBox="1"/>
              <p:nvPr/>
            </p:nvSpPr>
            <p:spPr>
              <a:xfrm>
                <a:off x="2933357" y="2789617"/>
                <a:ext cx="4457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6288D52-EDB5-4D1E-AB7A-8E0BF773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57" y="2789617"/>
                <a:ext cx="44576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0" y="-1"/>
            <a:ext cx="12192000" cy="13448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de diagrammes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6131285" y="2422663"/>
            <a:ext cx="1612188" cy="4937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6131285" y="4686945"/>
            <a:ext cx="1612188" cy="4937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 flipH="1">
            <a:off x="5686164" y="4077278"/>
            <a:ext cx="2430982" cy="1040554"/>
          </a:xfrm>
          <a:prstGeom prst="arc">
            <a:avLst>
              <a:gd name="adj1" fmla="val 9305689"/>
              <a:gd name="adj2" fmla="val 12861995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5589619" y="2624006"/>
            <a:ext cx="2430982" cy="1040554"/>
          </a:xfrm>
          <a:prstGeom prst="arc">
            <a:avLst>
              <a:gd name="adj1" fmla="val 9305689"/>
              <a:gd name="adj2" fmla="val 12861995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12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0EDEBAE-B7A2-45AE-AAD0-26AA5C387B2F}"/>
              </a:ext>
            </a:extLst>
          </p:cNvPr>
          <p:cNvCxnSpPr>
            <a:cxnSpLocks/>
          </p:cNvCxnSpPr>
          <p:nvPr/>
        </p:nvCxnSpPr>
        <p:spPr>
          <a:xfrm flipV="1">
            <a:off x="3505907" y="5566310"/>
            <a:ext cx="4788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E232ECF-A9FA-4861-A094-814019A7D9BA}"/>
              </a:ext>
            </a:extLst>
          </p:cNvPr>
          <p:cNvCxnSpPr>
            <a:cxnSpLocks/>
          </p:cNvCxnSpPr>
          <p:nvPr/>
        </p:nvCxnSpPr>
        <p:spPr>
          <a:xfrm flipV="1">
            <a:off x="3516067" y="2440374"/>
            <a:ext cx="0" cy="3150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CA4E6F63-839A-4C03-BAC8-3B3172A53E3E}"/>
              </a:ext>
            </a:extLst>
          </p:cNvPr>
          <p:cNvCxnSpPr>
            <a:cxnSpLocks/>
          </p:cNvCxnSpPr>
          <p:nvPr/>
        </p:nvCxnSpPr>
        <p:spPr>
          <a:xfrm>
            <a:off x="5508358" y="4872543"/>
            <a:ext cx="2429845" cy="0"/>
          </a:xfrm>
          <a:prstGeom prst="line">
            <a:avLst/>
          </a:prstGeom>
          <a:ln w="38100">
            <a:solidFill>
              <a:srgbClr val="D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6A049212-5EE2-489C-A5FA-65A17F48DF3E}"/>
                  </a:ext>
                </a:extLst>
              </p:cNvPr>
              <p:cNvSpPr txBox="1"/>
              <p:nvPr/>
            </p:nvSpPr>
            <p:spPr>
              <a:xfrm>
                <a:off x="6524098" y="4189725"/>
                <a:ext cx="669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049212-5EE2-489C-A5FA-65A17F48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8" y="4189725"/>
                <a:ext cx="66992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245BD06-2638-49BF-92DD-F10C1B5F1FB3}"/>
                  </a:ext>
                </a:extLst>
              </p:cNvPr>
              <p:cNvSpPr txBox="1"/>
              <p:nvPr/>
            </p:nvSpPr>
            <p:spPr>
              <a:xfrm>
                <a:off x="3379120" y="1979006"/>
                <a:ext cx="320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245BD06-2638-49BF-92DD-F10C1B5F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20" y="1979006"/>
                <a:ext cx="3202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33F79E8-0A9B-4998-8A21-79E97941327C}"/>
                  </a:ext>
                </a:extLst>
              </p:cNvPr>
              <p:cNvSpPr txBox="1"/>
              <p:nvPr/>
            </p:nvSpPr>
            <p:spPr>
              <a:xfrm>
                <a:off x="8439388" y="5308906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33F79E8-0A9B-4998-8A21-79E97941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88" y="5308906"/>
                <a:ext cx="5539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74E68485-751F-4A74-A719-8EA78024196B}"/>
              </a:ext>
            </a:extLst>
          </p:cNvPr>
          <p:cNvCxnSpPr>
            <a:cxnSpLocks/>
          </p:cNvCxnSpPr>
          <p:nvPr/>
        </p:nvCxnSpPr>
        <p:spPr>
          <a:xfrm>
            <a:off x="5369037" y="4113813"/>
            <a:ext cx="2752884" cy="0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F9136E13-6F29-4C47-8FA1-D830CFAB1FEA}"/>
                  </a:ext>
                </a:extLst>
              </p:cNvPr>
              <p:cNvSpPr txBox="1"/>
              <p:nvPr/>
            </p:nvSpPr>
            <p:spPr>
              <a:xfrm>
                <a:off x="5667902" y="4960686"/>
                <a:ext cx="856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9136E13-6F29-4C47-8FA1-D830CFAB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02" y="4960686"/>
                <a:ext cx="8561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3B50DD5-2964-4CDC-90E9-D45CE4DE1D1B}"/>
                  </a:ext>
                </a:extLst>
              </p:cNvPr>
              <p:cNvSpPr txBox="1"/>
              <p:nvPr/>
            </p:nvSpPr>
            <p:spPr>
              <a:xfrm>
                <a:off x="6545050" y="3413981"/>
                <a:ext cx="678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3B50DD5-2964-4CDC-90E9-D45CE4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50" y="3413981"/>
                <a:ext cx="6781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DF99E910-686A-40F4-982C-D21D75A29947}"/>
                  </a:ext>
                </a:extLst>
              </p:cNvPr>
              <p:cNvSpPr txBox="1"/>
              <p:nvPr/>
            </p:nvSpPr>
            <p:spPr>
              <a:xfrm>
                <a:off x="6931263" y="4945519"/>
                <a:ext cx="8644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F99E910-686A-40F4-982C-D21D75A29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63" y="4945519"/>
                <a:ext cx="8644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A910E886-DFF2-476E-A240-71922836A5EA}"/>
                  </a:ext>
                </a:extLst>
              </p:cNvPr>
              <p:cNvSpPr txBox="1"/>
              <p:nvPr/>
            </p:nvSpPr>
            <p:spPr>
              <a:xfrm>
                <a:off x="2925085" y="3844868"/>
                <a:ext cx="4540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16A6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16A61D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910E886-DFF2-476E-A240-71922836A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85" y="3844868"/>
                <a:ext cx="45403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777C7F7B-D4D4-4BC8-AF52-D3C85DAF5C9D}"/>
              </a:ext>
            </a:extLst>
          </p:cNvPr>
          <p:cNvCxnSpPr>
            <a:cxnSpLocks/>
          </p:cNvCxnSpPr>
          <p:nvPr/>
        </p:nvCxnSpPr>
        <p:spPr>
          <a:xfrm flipV="1">
            <a:off x="3439611" y="4872543"/>
            <a:ext cx="2556000" cy="0"/>
          </a:xfrm>
          <a:prstGeom prst="line">
            <a:avLst/>
          </a:prstGeom>
          <a:ln w="38100">
            <a:solidFill>
              <a:srgbClr val="D5191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78AFE4A-A080-4C7D-8D08-7F689173A752}"/>
              </a:ext>
            </a:extLst>
          </p:cNvPr>
          <p:cNvCxnSpPr>
            <a:cxnSpLocks/>
          </p:cNvCxnSpPr>
          <p:nvPr/>
        </p:nvCxnSpPr>
        <p:spPr>
          <a:xfrm>
            <a:off x="3510335" y="4113813"/>
            <a:ext cx="2568375" cy="0"/>
          </a:xfrm>
          <a:prstGeom prst="line">
            <a:avLst/>
          </a:prstGeom>
          <a:ln w="38100">
            <a:solidFill>
              <a:srgbClr val="16A6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F6288D52-EDB5-4D1E-AB7A-8E0BF77331E4}"/>
                  </a:ext>
                </a:extLst>
              </p:cNvPr>
              <p:cNvSpPr txBox="1"/>
              <p:nvPr/>
            </p:nvSpPr>
            <p:spPr>
              <a:xfrm>
                <a:off x="2856901" y="4656567"/>
                <a:ext cx="4457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D5191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D51919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6288D52-EDB5-4D1E-AB7A-8E0BF773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01" y="4656567"/>
                <a:ext cx="44576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0" y="-1"/>
            <a:ext cx="12192000" cy="13448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de diagrammes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5995611" y="4186789"/>
            <a:ext cx="1612188" cy="4937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6545050" y="4932005"/>
            <a:ext cx="1612188" cy="4937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18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B4E5FA5-0379-4879-9FE9-28FD5A8F822D}"/>
              </a:ext>
            </a:extLst>
          </p:cNvPr>
          <p:cNvSpPr txBox="1"/>
          <p:nvPr/>
        </p:nvSpPr>
        <p:spPr>
          <a:xfrm>
            <a:off x="1110341" y="3145076"/>
            <a:ext cx="5791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mL d’eau du robinet 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mg de soude 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 de chlorure de manganèse</a:t>
            </a:r>
          </a:p>
          <a:p>
            <a:pPr algn="just"/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E8D7C20-0141-47B1-9AE7-5E5EB6C0A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b="19914"/>
          <a:stretch/>
        </p:blipFill>
        <p:spPr>
          <a:xfrm>
            <a:off x="7672467" y="1448470"/>
            <a:ext cx="3090222" cy="4777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5664481" y="3801750"/>
            <a:ext cx="3553097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2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introductive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99" y="2441735"/>
            <a:ext cx="7621202" cy="394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A97B7F0D-CA0E-44A5-B090-6305828E35DE}"/>
                  </a:ext>
                </a:extLst>
              </p:cNvPr>
              <p:cNvSpPr txBox="1"/>
              <p:nvPr/>
            </p:nvSpPr>
            <p:spPr>
              <a:xfrm>
                <a:off x="914400" y="4029172"/>
                <a:ext cx="29411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Diiode à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,1 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97B7F0D-CA0E-44A5-B090-6305828E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29172"/>
                <a:ext cx="2941116" cy="369332"/>
              </a:xfrm>
              <a:prstGeom prst="rect">
                <a:avLst/>
              </a:prstGeom>
              <a:blipFill>
                <a:blip r:embed="rId3"/>
                <a:stretch>
                  <a:fillRect l="-6224" t="-26230" b="-47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20190164-8B3C-4488-BF03-778653E27E37}"/>
              </a:ext>
            </a:extLst>
          </p:cNvPr>
          <p:cNvCxnSpPr>
            <a:cxnSpLocks/>
          </p:cNvCxnSpPr>
          <p:nvPr/>
        </p:nvCxnSpPr>
        <p:spPr>
          <a:xfrm>
            <a:off x="3623715" y="4260140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8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479" r="-5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742"/>
              </p:ext>
            </p:extLst>
          </p:nvPr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81309"/>
              </p:ext>
            </p:extLst>
          </p:nvPr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xmlns="" id="{CC1685E7-F75D-499C-B006-10F62B868AA4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C1685E7-F75D-499C-B006-10F62B86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5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6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blipFill>
                <a:blip r:embed="rId7"/>
                <a:stretch>
                  <a:fillRect l="-2459" r="-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CB1F9996-8DAB-41C1-B5DE-87A05D064EF7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CB1F9996-8DAB-41C1-B5DE-87A05D06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xmlns="" id="{BBAF47E5-79E3-4529-8D52-4D8D2E171BE8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5A1E9489-8BA8-4BD5-93EB-7C8C64439E12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A1E9489-8BA8-4BD5-93EB-7C8C64439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xmlns="" id="{157E6321-1072-46C2-AC17-8A4D707EBF79}"/>
              </a:ext>
            </a:extLst>
          </p:cNvPr>
          <p:cNvCxnSpPr>
            <a:cxnSpLocks/>
          </p:cNvCxnSpPr>
          <p:nvPr/>
        </p:nvCxnSpPr>
        <p:spPr>
          <a:xfrm>
            <a:off x="1938946" y="3573592"/>
            <a:ext cx="7488000" cy="1512586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xmlns="" id="{1A5C6FF7-DC91-4213-A211-86DF269098B1}"/>
                  </a:ext>
                </a:extLst>
              </p:cNvPr>
              <p:cNvSpPr txBox="1"/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14981A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A5C6FF7-DC91-4213-A211-86DF2690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blipFill>
                <a:blip r:embed="rId10"/>
                <a:stretch>
                  <a:fillRect l="-492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0D89B195-852C-4035-B659-8ED168758CE0}"/>
                  </a:ext>
                </a:extLst>
              </p:cNvPr>
              <p:cNvSpPr txBox="1"/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0D89B195-852C-4035-B659-8ED16875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blipFill>
                <a:blip r:embed="rId11"/>
                <a:stretch>
                  <a:fillRect l="-72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179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479" r="-5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53335"/>
              </p:ext>
            </p:extLst>
          </p:nvPr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459" r="-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AA00D159-422F-494A-80E8-DDE7920C8825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xmlns="" id="{156C59E3-641E-4681-B47E-51098E9C3628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6C59E3-641E-4681-B47E-51098E9C3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7CEF9CBA-B9CA-4C16-941D-F31B05976A15}"/>
              </a:ext>
            </a:extLst>
          </p:cNvPr>
          <p:cNvCxnSpPr>
            <a:cxnSpLocks/>
          </p:cNvCxnSpPr>
          <p:nvPr/>
        </p:nvCxnSpPr>
        <p:spPr>
          <a:xfrm>
            <a:off x="1938946" y="3573592"/>
            <a:ext cx="7488000" cy="1512586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xmlns="" id="{A69314AE-7B8E-448F-8DCE-BE4DF383CEFE}"/>
                  </a:ext>
                </a:extLst>
              </p:cNvPr>
              <p:cNvSpPr txBox="1"/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14981A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A69314AE-7B8E-448F-8DCE-BE4DF383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blipFill>
                <a:blip r:embed="rId10"/>
                <a:stretch>
                  <a:fillRect l="-492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81E3005E-9E8A-4E21-A16A-92DC1F836944}"/>
                  </a:ext>
                </a:extLst>
              </p:cNvPr>
              <p:cNvSpPr txBox="1"/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1E3005E-9E8A-4E21-A16A-92DC1F83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blipFill>
                <a:blip r:embed="rId11"/>
                <a:stretch>
                  <a:fillRect l="-72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E79F2246-0BB1-47FD-B4FA-57D6FDF81772}"/>
              </a:ext>
            </a:extLst>
          </p:cNvPr>
          <p:cNvSpPr/>
          <p:nvPr/>
        </p:nvSpPr>
        <p:spPr>
          <a:xfrm>
            <a:off x="7335521" y="4109027"/>
            <a:ext cx="1249680" cy="672646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2782615" y="4610174"/>
            <a:ext cx="1972345" cy="672646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071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479" r="-5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53335"/>
              </p:ext>
            </p:extLst>
          </p:nvPr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459" r="-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AA00D159-422F-494A-80E8-DDE7920C8825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xmlns="" id="{156C59E3-641E-4681-B47E-51098E9C3628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6C59E3-641E-4681-B47E-51098E9C3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7CEF9CBA-B9CA-4C16-941D-F31B05976A15}"/>
              </a:ext>
            </a:extLst>
          </p:cNvPr>
          <p:cNvCxnSpPr>
            <a:cxnSpLocks/>
          </p:cNvCxnSpPr>
          <p:nvPr/>
        </p:nvCxnSpPr>
        <p:spPr>
          <a:xfrm>
            <a:off x="1938946" y="3573592"/>
            <a:ext cx="7488000" cy="1512586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xmlns="" id="{A69314AE-7B8E-448F-8DCE-BE4DF383CEFE}"/>
                  </a:ext>
                </a:extLst>
              </p:cNvPr>
              <p:cNvSpPr txBox="1"/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14981A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A69314AE-7B8E-448F-8DCE-BE4DF383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blipFill>
                <a:blip r:embed="rId10"/>
                <a:stretch>
                  <a:fillRect l="-492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81E3005E-9E8A-4E21-A16A-92DC1F836944}"/>
                  </a:ext>
                </a:extLst>
              </p:cNvPr>
              <p:cNvSpPr txBox="1"/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1E3005E-9E8A-4E21-A16A-92DC1F83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blipFill>
                <a:blip r:embed="rId11"/>
                <a:stretch>
                  <a:fillRect l="-72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E79F2246-0BB1-47FD-B4FA-57D6FDF81772}"/>
              </a:ext>
            </a:extLst>
          </p:cNvPr>
          <p:cNvSpPr/>
          <p:nvPr/>
        </p:nvSpPr>
        <p:spPr>
          <a:xfrm>
            <a:off x="7335521" y="4109027"/>
            <a:ext cx="1249680" cy="672646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2782615" y="4610174"/>
            <a:ext cx="1972345" cy="672646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>
            <a:stCxn id="45" idx="6"/>
            <a:endCxn id="40" idx="1"/>
          </p:cNvCxnSpPr>
          <p:nvPr/>
        </p:nvCxnSpPr>
        <p:spPr>
          <a:xfrm>
            <a:off x="4754960" y="4946497"/>
            <a:ext cx="2239722" cy="685389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4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6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479" r="-5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53335"/>
              </p:ext>
            </p:extLst>
          </p:nvPr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459" r="-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AA00D159-422F-494A-80E8-DDE7920C8825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xmlns="" id="{156C59E3-641E-4681-B47E-51098E9C3628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6C59E3-641E-4681-B47E-51098E9C3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7CEF9CBA-B9CA-4C16-941D-F31B05976A15}"/>
              </a:ext>
            </a:extLst>
          </p:cNvPr>
          <p:cNvCxnSpPr>
            <a:cxnSpLocks/>
          </p:cNvCxnSpPr>
          <p:nvPr/>
        </p:nvCxnSpPr>
        <p:spPr>
          <a:xfrm>
            <a:off x="1938946" y="3573592"/>
            <a:ext cx="7488000" cy="1512586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xmlns="" id="{A69314AE-7B8E-448F-8DCE-BE4DF383CEFE}"/>
                  </a:ext>
                </a:extLst>
              </p:cNvPr>
              <p:cNvSpPr txBox="1"/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14981A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A69314AE-7B8E-448F-8DCE-BE4DF383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blipFill>
                <a:blip r:embed="rId10"/>
                <a:stretch>
                  <a:fillRect l="-492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81E3005E-9E8A-4E21-A16A-92DC1F836944}"/>
                  </a:ext>
                </a:extLst>
              </p:cNvPr>
              <p:cNvSpPr txBox="1"/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1E3005E-9E8A-4E21-A16A-92DC1F83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blipFill>
                <a:blip r:embed="rId11"/>
                <a:stretch>
                  <a:fillRect l="-72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E79F2246-0BB1-47FD-B4FA-57D6FDF81772}"/>
              </a:ext>
            </a:extLst>
          </p:cNvPr>
          <p:cNvSpPr/>
          <p:nvPr/>
        </p:nvSpPr>
        <p:spPr>
          <a:xfrm>
            <a:off x="7335521" y="4109027"/>
            <a:ext cx="1249680" cy="672646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84FB06B-BDF4-4CD1-96DF-8887792630CC}"/>
              </a:ext>
            </a:extLst>
          </p:cNvPr>
          <p:cNvSpPr/>
          <p:nvPr/>
        </p:nvSpPr>
        <p:spPr>
          <a:xfrm>
            <a:off x="6887083" y="5291935"/>
            <a:ext cx="1972345" cy="6726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>
            <a:off x="7079811" y="4173247"/>
            <a:ext cx="2086827" cy="907595"/>
          </a:xfrm>
          <a:prstGeom prst="arc">
            <a:avLst>
              <a:gd name="adj1" fmla="val 9035587"/>
              <a:gd name="adj2" fmla="val 12205926"/>
            </a:avLst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c 46"/>
          <p:cNvSpPr/>
          <p:nvPr/>
        </p:nvSpPr>
        <p:spPr>
          <a:xfrm flipH="1">
            <a:off x="7248412" y="5076984"/>
            <a:ext cx="2086827" cy="638572"/>
          </a:xfrm>
          <a:prstGeom prst="arc">
            <a:avLst>
              <a:gd name="adj1" fmla="val 9305689"/>
              <a:gd name="adj2" fmla="val 12205926"/>
            </a:avLst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3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905" r="-5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06057"/>
              </p:ext>
            </p:extLst>
          </p:nvPr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459" r="-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F42757AA-AA87-4A51-BF67-41170364DF60}"/>
              </a:ext>
            </a:extLst>
          </p:cNvPr>
          <p:cNvSpPr/>
          <p:nvPr/>
        </p:nvSpPr>
        <p:spPr>
          <a:xfrm>
            <a:off x="5206169" y="2626255"/>
            <a:ext cx="2025596" cy="721134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E6D2C783-FDAF-4104-ACA3-6795D7314056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xmlns="" id="{9D4250A2-B7C7-4A44-B8A6-D87FAAB652B9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D4250A2-B7C7-4A44-B8A6-D87FAAB65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E00DFC52-651D-49B1-AD8E-1ED0A1A3F40C}"/>
              </a:ext>
            </a:extLst>
          </p:cNvPr>
          <p:cNvCxnSpPr>
            <a:cxnSpLocks/>
          </p:cNvCxnSpPr>
          <p:nvPr/>
        </p:nvCxnSpPr>
        <p:spPr>
          <a:xfrm>
            <a:off x="1938946" y="3573592"/>
            <a:ext cx="7488000" cy="1512586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F4F6A0BD-86A1-4204-AEE7-1016441EA8C4}"/>
                  </a:ext>
                </a:extLst>
              </p:cNvPr>
              <p:cNvSpPr txBox="1"/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14981A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F4F6A0BD-86A1-4204-AEE7-1016441E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blipFill>
                <a:blip r:embed="rId10"/>
                <a:stretch>
                  <a:fillRect l="-492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xmlns="" id="{3BCA20AE-F6A7-46A3-AD2E-AFF08DADA3FF}"/>
                  </a:ext>
                </a:extLst>
              </p:cNvPr>
              <p:cNvSpPr txBox="1"/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3BCA20AE-F6A7-46A3-AD2E-AFF08DADA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blipFill>
                <a:blip r:embed="rId11"/>
                <a:stretch>
                  <a:fillRect l="-72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BC0CB5BC-B0AD-47D9-855E-5C96D45724E0}"/>
              </a:ext>
            </a:extLst>
          </p:cNvPr>
          <p:cNvSpPr/>
          <p:nvPr/>
        </p:nvSpPr>
        <p:spPr>
          <a:xfrm>
            <a:off x="6869674" y="5298335"/>
            <a:ext cx="1972345" cy="672646"/>
          </a:xfrm>
          <a:prstGeom prst="ellipse">
            <a:avLst/>
          </a:prstGeom>
          <a:noFill/>
          <a:ln w="38100">
            <a:solidFill>
              <a:srgbClr val="18C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307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CFF010-34FA-461C-87CA-0C0991A0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4" b="14233"/>
          <a:stretch/>
        </p:blipFill>
        <p:spPr>
          <a:xfrm>
            <a:off x="4871949" y="1420029"/>
            <a:ext cx="2939639" cy="490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3688284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3688284"/>
                <a:ext cx="1757148" cy="369332"/>
              </a:xfrm>
              <a:prstGeom prst="rect">
                <a:avLst/>
              </a:prstGeom>
              <a:blipFill>
                <a:blip r:embed="rId4"/>
                <a:stretch>
                  <a:fillRect l="-3819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4206444"/>
                <a:ext cx="1773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4206444"/>
                <a:ext cx="1773178" cy="369332"/>
              </a:xfrm>
              <a:prstGeom prst="rect">
                <a:avLst/>
              </a:prstGeom>
              <a:blipFill>
                <a:blip r:embed="rId5"/>
                <a:stretch>
                  <a:fillRect l="-3436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>
            <a:off x="7968343" y="3644537"/>
            <a:ext cx="474340" cy="983491"/>
          </a:xfrm>
          <a:prstGeom prst="leftBrace">
            <a:avLst>
              <a:gd name="adj1" fmla="val 3311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6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CFF010-34FA-461C-87CA-0C0991A0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4" b="14233"/>
          <a:stretch/>
        </p:blipFill>
        <p:spPr>
          <a:xfrm>
            <a:off x="4871949" y="1420029"/>
            <a:ext cx="2939639" cy="490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3688284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3688284"/>
                <a:ext cx="1757148" cy="369332"/>
              </a:xfrm>
              <a:prstGeom prst="rect">
                <a:avLst/>
              </a:prstGeom>
              <a:blipFill>
                <a:blip r:embed="rId4"/>
                <a:stretch>
                  <a:fillRect l="-3819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4206444"/>
                <a:ext cx="1773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4206444"/>
                <a:ext cx="1773178" cy="369332"/>
              </a:xfrm>
              <a:prstGeom prst="rect">
                <a:avLst/>
              </a:prstGeom>
              <a:blipFill>
                <a:blip r:embed="rId5"/>
                <a:stretch>
                  <a:fillRect l="-3436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>
            <a:off x="7968343" y="3644537"/>
            <a:ext cx="474340" cy="983491"/>
          </a:xfrm>
          <a:prstGeom prst="leftBrace">
            <a:avLst>
              <a:gd name="adj1" fmla="val 3311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/>
          <p:cNvSpPr/>
          <p:nvPr/>
        </p:nvSpPr>
        <p:spPr>
          <a:xfrm rot="15595584" flipH="1">
            <a:off x="3349473" y="938773"/>
            <a:ext cx="2086827" cy="4193112"/>
          </a:xfrm>
          <a:prstGeom prst="arc">
            <a:avLst>
              <a:gd name="adj1" fmla="val 6251664"/>
              <a:gd name="adj2" fmla="val 13898398"/>
            </a:avLst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60337" y="2573664"/>
            <a:ext cx="351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 sulfurique à 9 mol/L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6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608787DE-F1A7-4D02-BA78-63FD5B7BA8FF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696556E-528A-4ED2-A288-03CDD8583CE8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696556E-528A-4ED2-A288-03CDD858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4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blipFill>
                <a:blip r:embed="rId5"/>
                <a:stretch>
                  <a:fillRect l="-2905" r="-5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/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6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70" y="4748607"/>
                <a:ext cx="1487587" cy="738664"/>
              </a:xfrm>
              <a:prstGeom prst="rect">
                <a:avLst/>
              </a:prstGeom>
              <a:blipFill>
                <a:blip r:embed="rId7"/>
                <a:stretch>
                  <a:fillRect l="-2459" r="-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xmlns="" id="{B9829167-6040-469F-94B9-7FDD472537CA}"/>
              </a:ext>
            </a:extLst>
          </p:cNvPr>
          <p:cNvCxnSpPr>
            <a:cxnSpLocks/>
          </p:cNvCxnSpPr>
          <p:nvPr/>
        </p:nvCxnSpPr>
        <p:spPr>
          <a:xfrm>
            <a:off x="1938946" y="3573592"/>
            <a:ext cx="7488000" cy="1512586"/>
          </a:xfrm>
          <a:prstGeom prst="line">
            <a:avLst/>
          </a:prstGeom>
          <a:ln w="38100">
            <a:solidFill>
              <a:srgbClr val="16A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2F8D159A-AB9A-4F0A-81B0-DB63F16427E5}"/>
                  </a:ext>
                </a:extLst>
              </p:cNvPr>
              <p:cNvSpPr txBox="1"/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F8D159A-AB9A-4F0A-81B0-DB63F1642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5" y="4257713"/>
                <a:ext cx="1007776" cy="369332"/>
              </a:xfrm>
              <a:prstGeom prst="rect">
                <a:avLst/>
              </a:prstGeom>
              <a:blipFill>
                <a:blip r:embed="rId8"/>
                <a:stretch>
                  <a:fillRect l="-72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xmlns="" id="{56E3FBA4-87D0-40D5-9605-867F08DD377D}"/>
                  </a:ext>
                </a:extLst>
              </p:cNvPr>
              <p:cNvSpPr txBox="1"/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14981A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14981A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14981A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56E3FBA4-87D0-40D5-9605-867F08DD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49" y="3920398"/>
                <a:ext cx="1235210" cy="369332"/>
              </a:xfrm>
              <a:prstGeom prst="rect">
                <a:avLst/>
              </a:prstGeom>
              <a:blipFill>
                <a:blip r:embed="rId9"/>
                <a:stretch>
                  <a:fillRect l="-492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F42757AA-AA87-4A51-BF67-41170364DF60}"/>
              </a:ext>
            </a:extLst>
          </p:cNvPr>
          <p:cNvSpPr/>
          <p:nvPr/>
        </p:nvSpPr>
        <p:spPr>
          <a:xfrm>
            <a:off x="1856552" y="2188928"/>
            <a:ext cx="1539632" cy="721134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10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11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E5B230A9-DA25-4E41-9617-CD52C485E70C}"/>
              </a:ext>
            </a:extLst>
          </p:cNvPr>
          <p:cNvSpPr/>
          <p:nvPr/>
        </p:nvSpPr>
        <p:spPr>
          <a:xfrm>
            <a:off x="2836650" y="4574810"/>
            <a:ext cx="1806470" cy="721134"/>
          </a:xfrm>
          <a:prstGeom prst="ellipse">
            <a:avLst/>
          </a:prstGeom>
          <a:noFill/>
          <a:ln w="38100">
            <a:solidFill>
              <a:srgbClr val="18C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xmlns="" id="{A56BF18E-D530-49CA-B10C-E7F8CE48A4C3}"/>
              </a:ext>
            </a:extLst>
          </p:cNvPr>
          <p:cNvCxnSpPr>
            <a:cxnSpLocks/>
          </p:cNvCxnSpPr>
          <p:nvPr/>
        </p:nvCxnSpPr>
        <p:spPr>
          <a:xfrm flipH="1" flipV="1">
            <a:off x="4693360" y="4934460"/>
            <a:ext cx="2215440" cy="604691"/>
          </a:xfrm>
          <a:prstGeom prst="straightConnector1">
            <a:avLst/>
          </a:prstGeom>
          <a:ln w="38100">
            <a:solidFill>
              <a:srgbClr val="18C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D6DD0D7F-D379-411C-BB6C-D1226F893342}"/>
              </a:ext>
            </a:extLst>
          </p:cNvPr>
          <p:cNvCxnSpPr>
            <a:cxnSpLocks/>
          </p:cNvCxnSpPr>
          <p:nvPr/>
        </p:nvCxnSpPr>
        <p:spPr>
          <a:xfrm flipH="1" flipV="1">
            <a:off x="3448670" y="2608277"/>
            <a:ext cx="1861050" cy="324061"/>
          </a:xfrm>
          <a:prstGeom prst="straightConnector1">
            <a:avLst/>
          </a:prstGeom>
          <a:ln w="38100">
            <a:solidFill>
              <a:srgbClr val="D51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87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CFF010-34FA-461C-87CA-0C0991A0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4" b="14233"/>
          <a:stretch/>
        </p:blipFill>
        <p:spPr>
          <a:xfrm>
            <a:off x="4871949" y="1420029"/>
            <a:ext cx="2939639" cy="490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3688284"/>
                <a:ext cx="3125407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3688284"/>
                <a:ext cx="3125407" cy="44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4206444"/>
                <a:ext cx="1003800" cy="440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4206444"/>
                <a:ext cx="1003800" cy="440377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>
            <a:off x="7968343" y="3644537"/>
            <a:ext cx="474340" cy="983491"/>
          </a:xfrm>
          <a:prstGeom prst="leftBrace">
            <a:avLst>
              <a:gd name="adj1" fmla="val 3311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98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CFF010-34FA-461C-87CA-0C0991A0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4" b="14233"/>
          <a:stretch/>
        </p:blipFill>
        <p:spPr>
          <a:xfrm>
            <a:off x="4871949" y="1420029"/>
            <a:ext cx="2939639" cy="490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3688284"/>
                <a:ext cx="3125407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3688284"/>
                <a:ext cx="3125407" cy="44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4206444"/>
                <a:ext cx="1003800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4206444"/>
                <a:ext cx="1003800" cy="442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>
            <a:off x="7968343" y="3644537"/>
            <a:ext cx="474340" cy="983491"/>
          </a:xfrm>
          <a:prstGeom prst="leftBrace">
            <a:avLst>
              <a:gd name="adj1" fmla="val 3311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/>
          <p:cNvSpPr/>
          <p:nvPr/>
        </p:nvSpPr>
        <p:spPr>
          <a:xfrm rot="15595584" flipH="1">
            <a:off x="3349473" y="938773"/>
            <a:ext cx="2086827" cy="4193112"/>
          </a:xfrm>
          <a:prstGeom prst="arc">
            <a:avLst>
              <a:gd name="adj1" fmla="val 6251664"/>
              <a:gd name="adj2" fmla="val 13898398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146144" y="257366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3g de KI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7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57" y="1058093"/>
            <a:ext cx="8206371" cy="5329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introductive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A97B7F0D-CA0E-44A5-B090-6305828E35DE}"/>
                  </a:ext>
                </a:extLst>
              </p:cNvPr>
              <p:cNvSpPr txBox="1"/>
              <p:nvPr/>
            </p:nvSpPr>
            <p:spPr>
              <a:xfrm>
                <a:off x="7036340" y="2061035"/>
                <a:ext cx="25973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97B7F0D-CA0E-44A5-B090-6305828E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40" y="2061035"/>
                <a:ext cx="2597314" cy="369332"/>
              </a:xfrm>
              <a:prstGeom prst="rect">
                <a:avLst/>
              </a:prstGeom>
              <a:blipFill>
                <a:blip r:embed="rId3"/>
                <a:stretch>
                  <a:fillRect l="-3991" t="-24590" r="-1174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E0D4FEE6-BEE7-48C6-BB09-3197B7C7257B}"/>
              </a:ext>
            </a:extLst>
          </p:cNvPr>
          <p:cNvCxnSpPr>
            <a:cxnSpLocks/>
          </p:cNvCxnSpPr>
          <p:nvPr/>
        </p:nvCxnSpPr>
        <p:spPr>
          <a:xfrm flipH="1">
            <a:off x="4523715" y="2319610"/>
            <a:ext cx="21775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A97B7F0D-CA0E-44A5-B090-6305828E35DE}"/>
                  </a:ext>
                </a:extLst>
              </p:cNvPr>
              <p:cNvSpPr txBox="1"/>
              <p:nvPr/>
            </p:nvSpPr>
            <p:spPr>
              <a:xfrm>
                <a:off x="914400" y="4029172"/>
                <a:ext cx="29411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Diiode à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,1 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97B7F0D-CA0E-44A5-B090-6305828E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29172"/>
                <a:ext cx="2941116" cy="369332"/>
              </a:xfrm>
              <a:prstGeom prst="rect">
                <a:avLst/>
              </a:prstGeom>
              <a:blipFill>
                <a:blip r:embed="rId4"/>
                <a:stretch>
                  <a:fillRect l="-6224" t="-26230" b="-47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20190164-8B3C-4488-BF03-778653E27E37}"/>
              </a:ext>
            </a:extLst>
          </p:cNvPr>
          <p:cNvCxnSpPr>
            <a:cxnSpLocks/>
          </p:cNvCxnSpPr>
          <p:nvPr/>
        </p:nvCxnSpPr>
        <p:spPr>
          <a:xfrm>
            <a:off x="3623715" y="4260140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28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CFF010-34FA-461C-87CA-0C0991A0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4" b="14233"/>
          <a:stretch/>
        </p:blipFill>
        <p:spPr>
          <a:xfrm>
            <a:off x="4871949" y="1420029"/>
            <a:ext cx="2939639" cy="490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DF55811-43CC-4735-8A2F-3BA9216713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4649845" y="1420029"/>
            <a:ext cx="3318498" cy="49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3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905" r="-5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/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3133576" y="5376152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76" y="5376152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049" r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F42757AA-AA87-4A51-BF67-41170364DF60}"/>
              </a:ext>
            </a:extLst>
          </p:cNvPr>
          <p:cNvSpPr/>
          <p:nvPr/>
        </p:nvSpPr>
        <p:spPr>
          <a:xfrm>
            <a:off x="1856552" y="2188928"/>
            <a:ext cx="1539632" cy="721134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C49B9FB6-6C88-4D5D-AAEE-DC5F6E3AED60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99B46744-38D3-4DE8-89FF-F68507A51CE6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9B46744-38D3-4DE8-89FF-F68507A5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B1B7A121-FE9F-4891-88F9-06EB8C42B2D9}"/>
              </a:ext>
            </a:extLst>
          </p:cNvPr>
          <p:cNvCxnSpPr>
            <a:cxnSpLocks/>
          </p:cNvCxnSpPr>
          <p:nvPr/>
        </p:nvCxnSpPr>
        <p:spPr>
          <a:xfrm>
            <a:off x="1938946" y="4673600"/>
            <a:ext cx="4258654" cy="0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365967AC-4E2B-431B-AF00-5FBBC65F6B73}"/>
              </a:ext>
            </a:extLst>
          </p:cNvPr>
          <p:cNvCxnSpPr>
            <a:cxnSpLocks/>
          </p:cNvCxnSpPr>
          <p:nvPr/>
        </p:nvCxnSpPr>
        <p:spPr>
          <a:xfrm>
            <a:off x="1944688" y="3650066"/>
            <a:ext cx="4212000" cy="1018989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8A45C2FA-BF1D-47D8-A4FD-C0152C616B5B}"/>
              </a:ext>
            </a:extLst>
          </p:cNvPr>
          <p:cNvCxnSpPr>
            <a:cxnSpLocks/>
          </p:cNvCxnSpPr>
          <p:nvPr/>
        </p:nvCxnSpPr>
        <p:spPr>
          <a:xfrm>
            <a:off x="6197600" y="4673600"/>
            <a:ext cx="3224790" cy="540000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46115B07-9795-42B3-9838-F561E25F0059}"/>
                  </a:ext>
                </a:extLst>
              </p:cNvPr>
              <p:cNvSpPr txBox="1"/>
              <p:nvPr/>
            </p:nvSpPr>
            <p:spPr>
              <a:xfrm>
                <a:off x="6326825" y="4051475"/>
                <a:ext cx="1190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46115B07-9795-42B3-9838-F561E25F0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825" y="4051475"/>
                <a:ext cx="1190262" cy="369332"/>
              </a:xfrm>
              <a:prstGeom prst="rect">
                <a:avLst/>
              </a:prstGeom>
              <a:blipFill>
                <a:blip r:embed="rId10"/>
                <a:stretch>
                  <a:fillRect l="-6154" r="-8718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xmlns="" id="{A54C6302-F231-4271-BBB9-6A203EEB3A5C}"/>
                  </a:ext>
                </a:extLst>
              </p:cNvPr>
              <p:cNvSpPr txBox="1"/>
              <p:nvPr/>
            </p:nvSpPr>
            <p:spPr>
              <a:xfrm>
                <a:off x="2440811" y="4114320"/>
                <a:ext cx="1057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A54C6302-F231-4271-BBB9-6A203EEB3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11" y="4114320"/>
                <a:ext cx="1057725" cy="369332"/>
              </a:xfrm>
              <a:prstGeom prst="rect">
                <a:avLst/>
              </a:prstGeom>
              <a:blipFill>
                <a:blip r:embed="rId11"/>
                <a:stretch>
                  <a:fillRect l="-5172" r="-9195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F5FF967E-AE0F-487C-BDA7-3687019D985F}"/>
                  </a:ext>
                </a:extLst>
              </p:cNvPr>
              <p:cNvSpPr txBox="1"/>
              <p:nvPr/>
            </p:nvSpPr>
            <p:spPr>
              <a:xfrm>
                <a:off x="3848059" y="4736619"/>
                <a:ext cx="1013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F5FF967E-AE0F-487C-BDA7-3687019D9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59" y="4736619"/>
                <a:ext cx="1013034" cy="369332"/>
              </a:xfrm>
              <a:prstGeom prst="rect">
                <a:avLst/>
              </a:prstGeom>
              <a:blipFill>
                <a:blip r:embed="rId12"/>
                <a:stretch>
                  <a:fillRect l="-4217" r="-9036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443C7CB9-BD7F-4B81-BF8F-B6BAF8F3A1A1}"/>
              </a:ext>
            </a:extLst>
          </p:cNvPr>
          <p:cNvSpPr/>
          <p:nvPr/>
        </p:nvSpPr>
        <p:spPr>
          <a:xfrm>
            <a:off x="3727937" y="4658895"/>
            <a:ext cx="1222618" cy="553745"/>
          </a:xfrm>
          <a:prstGeom prst="ellipse">
            <a:avLst/>
          </a:prstGeom>
          <a:noFill/>
          <a:ln w="38100">
            <a:solidFill>
              <a:srgbClr val="18C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F42757AA-AA87-4A51-BF67-41170364DF60}"/>
              </a:ext>
            </a:extLst>
          </p:cNvPr>
          <p:cNvSpPr/>
          <p:nvPr/>
        </p:nvSpPr>
        <p:spPr>
          <a:xfrm>
            <a:off x="5206169" y="2641757"/>
            <a:ext cx="2095968" cy="721134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02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905" r="-5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/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3133576" y="5376152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76" y="5376152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049" r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F42757AA-AA87-4A51-BF67-41170364DF60}"/>
              </a:ext>
            </a:extLst>
          </p:cNvPr>
          <p:cNvSpPr/>
          <p:nvPr/>
        </p:nvSpPr>
        <p:spPr>
          <a:xfrm>
            <a:off x="1856552" y="2188928"/>
            <a:ext cx="1539632" cy="721134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C49B9FB6-6C88-4D5D-AAEE-DC5F6E3AED60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99B46744-38D3-4DE8-89FF-F68507A51CE6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9B46744-38D3-4DE8-89FF-F68507A5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B1B7A121-FE9F-4891-88F9-06EB8C42B2D9}"/>
              </a:ext>
            </a:extLst>
          </p:cNvPr>
          <p:cNvCxnSpPr>
            <a:cxnSpLocks/>
          </p:cNvCxnSpPr>
          <p:nvPr/>
        </p:nvCxnSpPr>
        <p:spPr>
          <a:xfrm>
            <a:off x="1938946" y="4673600"/>
            <a:ext cx="4258654" cy="0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365967AC-4E2B-431B-AF00-5FBBC65F6B73}"/>
              </a:ext>
            </a:extLst>
          </p:cNvPr>
          <p:cNvCxnSpPr>
            <a:cxnSpLocks/>
          </p:cNvCxnSpPr>
          <p:nvPr/>
        </p:nvCxnSpPr>
        <p:spPr>
          <a:xfrm>
            <a:off x="1944688" y="3650066"/>
            <a:ext cx="4212000" cy="1018989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8A45C2FA-BF1D-47D8-A4FD-C0152C616B5B}"/>
              </a:ext>
            </a:extLst>
          </p:cNvPr>
          <p:cNvCxnSpPr>
            <a:cxnSpLocks/>
          </p:cNvCxnSpPr>
          <p:nvPr/>
        </p:nvCxnSpPr>
        <p:spPr>
          <a:xfrm>
            <a:off x="6197600" y="4673600"/>
            <a:ext cx="3224790" cy="540000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46115B07-9795-42B3-9838-F561E25F0059}"/>
                  </a:ext>
                </a:extLst>
              </p:cNvPr>
              <p:cNvSpPr txBox="1"/>
              <p:nvPr/>
            </p:nvSpPr>
            <p:spPr>
              <a:xfrm>
                <a:off x="6326825" y="4051475"/>
                <a:ext cx="1190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46115B07-9795-42B3-9838-F561E25F0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825" y="4051475"/>
                <a:ext cx="1190262" cy="369332"/>
              </a:xfrm>
              <a:prstGeom prst="rect">
                <a:avLst/>
              </a:prstGeom>
              <a:blipFill>
                <a:blip r:embed="rId10"/>
                <a:stretch>
                  <a:fillRect l="-6154" r="-8718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xmlns="" id="{A54C6302-F231-4271-BBB9-6A203EEB3A5C}"/>
                  </a:ext>
                </a:extLst>
              </p:cNvPr>
              <p:cNvSpPr txBox="1"/>
              <p:nvPr/>
            </p:nvSpPr>
            <p:spPr>
              <a:xfrm>
                <a:off x="2440811" y="4114320"/>
                <a:ext cx="1057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A54C6302-F231-4271-BBB9-6A203EEB3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11" y="4114320"/>
                <a:ext cx="1057725" cy="369332"/>
              </a:xfrm>
              <a:prstGeom prst="rect">
                <a:avLst/>
              </a:prstGeom>
              <a:blipFill>
                <a:blip r:embed="rId11"/>
                <a:stretch>
                  <a:fillRect l="-5172" r="-9195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F5FF967E-AE0F-487C-BDA7-3687019D985F}"/>
                  </a:ext>
                </a:extLst>
              </p:cNvPr>
              <p:cNvSpPr txBox="1"/>
              <p:nvPr/>
            </p:nvSpPr>
            <p:spPr>
              <a:xfrm>
                <a:off x="3848059" y="4736619"/>
                <a:ext cx="1013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F5FF967E-AE0F-487C-BDA7-3687019D9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59" y="4736619"/>
                <a:ext cx="1013034" cy="369332"/>
              </a:xfrm>
              <a:prstGeom prst="rect">
                <a:avLst/>
              </a:prstGeom>
              <a:blipFill>
                <a:blip r:embed="rId12"/>
                <a:stretch>
                  <a:fillRect l="-4217" r="-9036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443C7CB9-BD7F-4B81-BF8F-B6BAF8F3A1A1}"/>
              </a:ext>
            </a:extLst>
          </p:cNvPr>
          <p:cNvSpPr/>
          <p:nvPr/>
        </p:nvSpPr>
        <p:spPr>
          <a:xfrm>
            <a:off x="3727937" y="4658895"/>
            <a:ext cx="1222618" cy="553745"/>
          </a:xfrm>
          <a:prstGeom prst="ellipse">
            <a:avLst/>
          </a:prstGeom>
          <a:noFill/>
          <a:ln w="38100">
            <a:solidFill>
              <a:srgbClr val="18C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F42757AA-AA87-4A51-BF67-41170364DF60}"/>
              </a:ext>
            </a:extLst>
          </p:cNvPr>
          <p:cNvSpPr/>
          <p:nvPr/>
        </p:nvSpPr>
        <p:spPr>
          <a:xfrm>
            <a:off x="5206169" y="2641757"/>
            <a:ext cx="2095968" cy="721134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rc 44"/>
          <p:cNvSpPr/>
          <p:nvPr/>
        </p:nvSpPr>
        <p:spPr>
          <a:xfrm flipH="1">
            <a:off x="3317826" y="4412253"/>
            <a:ext cx="2086827" cy="638572"/>
          </a:xfrm>
          <a:prstGeom prst="arc">
            <a:avLst>
              <a:gd name="adj1" fmla="val 9305689"/>
              <a:gd name="adj2" fmla="val 12205926"/>
            </a:avLst>
          </a:prstGeom>
          <a:ln w="38100">
            <a:solidFill>
              <a:srgbClr val="18CDD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Arc 45"/>
          <p:cNvSpPr/>
          <p:nvPr/>
        </p:nvSpPr>
        <p:spPr>
          <a:xfrm>
            <a:off x="3994659" y="2798219"/>
            <a:ext cx="4878146" cy="1970632"/>
          </a:xfrm>
          <a:prstGeom prst="arc">
            <a:avLst>
              <a:gd name="adj1" fmla="val 9305689"/>
              <a:gd name="adj2" fmla="val 12881160"/>
            </a:avLst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c 46"/>
          <p:cNvSpPr/>
          <p:nvPr/>
        </p:nvSpPr>
        <p:spPr>
          <a:xfrm>
            <a:off x="2862824" y="1330681"/>
            <a:ext cx="3782541" cy="3250296"/>
          </a:xfrm>
          <a:prstGeom prst="arc">
            <a:avLst>
              <a:gd name="adj1" fmla="val 7448156"/>
              <a:gd name="adj2" fmla="val 10903127"/>
            </a:avLst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9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1C4F5EAE-41DA-424C-AB10-CFADE16578E3}"/>
              </a:ext>
            </a:extLst>
          </p:cNvPr>
          <p:cNvCxnSpPr>
            <a:cxnSpLocks/>
          </p:cNvCxnSpPr>
          <p:nvPr/>
        </p:nvCxnSpPr>
        <p:spPr>
          <a:xfrm flipV="1">
            <a:off x="1938946" y="6014093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4268101-DF53-4AFF-9832-49E756D49E15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1788160"/>
            <a:ext cx="0" cy="4240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99E526D-86C5-441A-99C4-F4CAB3ACEE83}"/>
                  </a:ext>
                </a:extLst>
              </p:cNvPr>
              <p:cNvSpPr txBox="1"/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99E526D-86C5-441A-99C4-F4CAB3A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71" y="1284039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15FF412-FA56-4719-A41E-EB076AD058CA}"/>
                  </a:ext>
                </a:extLst>
              </p:cNvPr>
              <p:cNvSpPr txBox="1"/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5FF412-FA56-4719-A41E-EB076AD0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749138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B835F00-3DE0-463A-9DEF-6699464569D6}"/>
                  </a:ext>
                </a:extLst>
              </p:cNvPr>
              <p:cNvSpPr txBox="1"/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B835F00-3DE0-463A-9DEF-66994645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20" y="2361346"/>
                <a:ext cx="1472391" cy="738664"/>
              </a:xfrm>
              <a:prstGeom prst="rect">
                <a:avLst/>
              </a:prstGeom>
              <a:blipFill>
                <a:blip r:embed="rId4"/>
                <a:stretch>
                  <a:fillRect l="-2905" r="-5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45D98B-1DB7-4495-9676-D7895B176E43}"/>
              </a:ext>
            </a:extLst>
          </p:cNvPr>
          <p:cNvSpPr txBox="1"/>
          <p:nvPr/>
        </p:nvSpPr>
        <p:spPr>
          <a:xfrm>
            <a:off x="1254191" y="474860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8F48B7-2495-440C-BE44-5324A63015AD}"/>
              </a:ext>
            </a:extLst>
          </p:cNvPr>
          <p:cNvSpPr txBox="1"/>
          <p:nvPr/>
        </p:nvSpPr>
        <p:spPr>
          <a:xfrm>
            <a:off x="1237762" y="4071814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3EDFFD1-52D8-4A9D-AB17-D6B1565ED6FE}"/>
              </a:ext>
            </a:extLst>
          </p:cNvPr>
          <p:cNvSpPr txBox="1"/>
          <p:nvPr/>
        </p:nvSpPr>
        <p:spPr>
          <a:xfrm>
            <a:off x="1241228" y="341533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7AEE03-EF8D-4C8C-8018-BA04438C82B8}"/>
              </a:ext>
            </a:extLst>
          </p:cNvPr>
          <p:cNvSpPr txBox="1"/>
          <p:nvPr/>
        </p:nvSpPr>
        <p:spPr>
          <a:xfrm>
            <a:off x="1225181" y="2728377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2A6AD7-7888-44DB-BFD9-CCB7C767777A}"/>
              </a:ext>
            </a:extLst>
          </p:cNvPr>
          <p:cNvSpPr txBox="1"/>
          <p:nvPr/>
        </p:nvSpPr>
        <p:spPr>
          <a:xfrm>
            <a:off x="1235817" y="207266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72B78B-D6D6-4E16-B7C2-571D5AF3B232}"/>
              </a:ext>
            </a:extLst>
          </p:cNvPr>
          <p:cNvSpPr txBox="1"/>
          <p:nvPr/>
        </p:nvSpPr>
        <p:spPr>
          <a:xfrm>
            <a:off x="1260006" y="546848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</a:t>
            </a:r>
          </a:p>
        </p:txBody>
      </p:sp>
      <p:graphicFrame>
        <p:nvGraphicFramePr>
          <p:cNvPr id="17" name="Tableau 48">
            <a:extLst>
              <a:ext uri="{FF2B5EF4-FFF2-40B4-BE49-F238E27FC236}">
                <a16:creationId xmlns:a16="http://schemas.microsoft.com/office/drawing/2014/main" xmlns="" id="{AA6652F1-5601-499F-83AE-AF6A8EA31CB4}"/>
              </a:ext>
            </a:extLst>
          </p:cNvPr>
          <p:cNvGraphicFramePr>
            <a:graphicFrameLocks noGrp="1"/>
          </p:cNvGraphicFramePr>
          <p:nvPr/>
        </p:nvGraphicFramePr>
        <p:xfrm>
          <a:off x="1858473" y="6003933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18" name="Tableau 52">
            <a:extLst>
              <a:ext uri="{FF2B5EF4-FFF2-40B4-BE49-F238E27FC236}">
                <a16:creationId xmlns:a16="http://schemas.microsoft.com/office/drawing/2014/main" xmlns="" id="{5AA3FCEB-FE60-4693-B019-1E052FC5363D}"/>
              </a:ext>
            </a:extLst>
          </p:cNvPr>
          <p:cNvGraphicFramePr>
            <a:graphicFrameLocks noGrp="1"/>
          </p:cNvGraphicFramePr>
          <p:nvPr/>
        </p:nvGraphicFramePr>
        <p:xfrm>
          <a:off x="1736408" y="1623906"/>
          <a:ext cx="20828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69CA44-8303-4D90-8EA4-C27661C831A4}"/>
              </a:ext>
            </a:extLst>
          </p:cNvPr>
          <p:cNvSpPr txBox="1"/>
          <p:nvPr/>
        </p:nvSpPr>
        <p:spPr>
          <a:xfrm>
            <a:off x="2801947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13656B6-6AAA-4827-BBF8-25BFE2533665}"/>
              </a:ext>
            </a:extLst>
          </p:cNvPr>
          <p:cNvSpPr txBox="1"/>
          <p:nvPr/>
        </p:nvSpPr>
        <p:spPr>
          <a:xfrm>
            <a:off x="3863668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F1F3F7-BC0D-4AEA-9721-EC87DA596B5C}"/>
              </a:ext>
            </a:extLst>
          </p:cNvPr>
          <p:cNvSpPr txBox="1"/>
          <p:nvPr/>
        </p:nvSpPr>
        <p:spPr>
          <a:xfrm>
            <a:off x="4960715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6EBF026-A6BE-47C3-9502-590556349D80}"/>
              </a:ext>
            </a:extLst>
          </p:cNvPr>
          <p:cNvSpPr txBox="1"/>
          <p:nvPr/>
        </p:nvSpPr>
        <p:spPr>
          <a:xfrm>
            <a:off x="6054881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B207E2F-D3D5-4122-AE8F-50BDA41E4E79}"/>
              </a:ext>
            </a:extLst>
          </p:cNvPr>
          <p:cNvSpPr txBox="1"/>
          <p:nvPr/>
        </p:nvSpPr>
        <p:spPr>
          <a:xfrm>
            <a:off x="7096282" y="61940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3E50CFE-3D1C-49F0-BE53-F89B8A9FBC4A}"/>
              </a:ext>
            </a:extLst>
          </p:cNvPr>
          <p:cNvSpPr txBox="1"/>
          <p:nvPr/>
        </p:nvSpPr>
        <p:spPr>
          <a:xfrm>
            <a:off x="8183520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566C6EB-A429-45CD-AB19-E1DA0A5BA2B9}"/>
              </a:ext>
            </a:extLst>
          </p:cNvPr>
          <p:cNvSpPr txBox="1"/>
          <p:nvPr/>
        </p:nvSpPr>
        <p:spPr>
          <a:xfrm>
            <a:off x="9245241" y="6186520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3FB6020-CB37-4DE8-AE45-C7AFFA070003}"/>
              </a:ext>
            </a:extLst>
          </p:cNvPr>
          <p:cNvCxnSpPr>
            <a:cxnSpLocks/>
          </p:cNvCxnSpPr>
          <p:nvPr/>
        </p:nvCxnSpPr>
        <p:spPr>
          <a:xfrm>
            <a:off x="6614160" y="4922756"/>
            <a:ext cx="0" cy="10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1E05981-1117-4134-886E-3C793547601E}"/>
              </a:ext>
            </a:extLst>
          </p:cNvPr>
          <p:cNvCxnSpPr>
            <a:cxnSpLocks/>
          </p:cNvCxnSpPr>
          <p:nvPr/>
        </p:nvCxnSpPr>
        <p:spPr>
          <a:xfrm>
            <a:off x="3328931" y="3096314"/>
            <a:ext cx="3275069" cy="18264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D946D1A7-A489-46A0-8D78-22C0E75C5F63}"/>
              </a:ext>
            </a:extLst>
          </p:cNvPr>
          <p:cNvCxnSpPr>
            <a:cxnSpLocks/>
          </p:cNvCxnSpPr>
          <p:nvPr/>
        </p:nvCxnSpPr>
        <p:spPr>
          <a:xfrm flipH="1">
            <a:off x="1944687" y="3096314"/>
            <a:ext cx="1404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0D7E9422-9230-44D3-8637-119945D0F167}"/>
              </a:ext>
            </a:extLst>
          </p:cNvPr>
          <p:cNvCxnSpPr>
            <a:cxnSpLocks/>
          </p:cNvCxnSpPr>
          <p:nvPr/>
        </p:nvCxnSpPr>
        <p:spPr>
          <a:xfrm flipV="1">
            <a:off x="3328931" y="2113305"/>
            <a:ext cx="0" cy="97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9" y="2803725"/>
                <a:ext cx="1757148" cy="369332"/>
              </a:xfrm>
              <a:prstGeom prst="rect">
                <a:avLst/>
              </a:prstGeom>
              <a:blipFill>
                <a:blip r:embed="rId5"/>
                <a:stretch>
                  <a:fillRect l="-3472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xmlns="" id="{B0840E4B-A720-4FCC-8E1F-2C2F4DBD0194}"/>
                  </a:ext>
                </a:extLst>
              </p:cNvPr>
              <p:cNvSpPr txBox="1"/>
              <p:nvPr/>
            </p:nvSpPr>
            <p:spPr>
              <a:xfrm>
                <a:off x="3133576" y="5376152"/>
                <a:ext cx="14875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0840E4B-A720-4FCC-8E1F-2C2F4DBD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76" y="5376152"/>
                <a:ext cx="1487587" cy="738664"/>
              </a:xfrm>
              <a:prstGeom prst="rect">
                <a:avLst/>
              </a:prstGeom>
              <a:blipFill>
                <a:blip r:embed="rId6"/>
                <a:stretch>
                  <a:fillRect l="-2049" r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1D7BCED-0E99-4641-B25F-84A8448AAD21}"/>
                  </a:ext>
                </a:extLst>
              </p:cNvPr>
              <p:cNvSpPr txBox="1"/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)=0,01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1D7BCED-0E99-4641-B25F-84A8448A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82" y="1453291"/>
                <a:ext cx="3873496" cy="369332"/>
              </a:xfrm>
              <a:prstGeom prst="rect">
                <a:avLst/>
              </a:prstGeom>
              <a:blipFill>
                <a:blip r:embed="rId7"/>
                <a:stretch>
                  <a:fillRect l="-94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F1969C6A-CF81-4994-A2D3-55A40A94BC7D}"/>
                  </a:ext>
                </a:extLst>
              </p:cNvPr>
              <p:cNvSpPr txBox="1"/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bar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1969C6A-CF81-4994-A2D3-55A40A94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90" y="1887999"/>
                <a:ext cx="2988639" cy="369332"/>
              </a:xfrm>
              <a:prstGeom prst="rect">
                <a:avLst/>
              </a:prstGeom>
              <a:blipFill>
                <a:blip r:embed="rId8"/>
                <a:stretch>
                  <a:fillRect l="-1224" r="-142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C49B9FB6-6C88-4D5D-AAEE-DC5F6E3AED60}"/>
              </a:ext>
            </a:extLst>
          </p:cNvPr>
          <p:cNvCxnSpPr>
            <a:cxnSpLocks/>
          </p:cNvCxnSpPr>
          <p:nvPr/>
        </p:nvCxnSpPr>
        <p:spPr>
          <a:xfrm>
            <a:off x="6614160" y="4930666"/>
            <a:ext cx="2808230" cy="556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99B46744-38D3-4DE8-89FF-F68507A51CE6}"/>
                  </a:ext>
                </a:extLst>
              </p:cNvPr>
              <p:cNvSpPr txBox="1"/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9B46744-38D3-4DE8-89FF-F68507A5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82" y="5447220"/>
                <a:ext cx="1757148" cy="369332"/>
              </a:xfrm>
              <a:prstGeom prst="rect">
                <a:avLst/>
              </a:prstGeom>
              <a:blipFill>
                <a:blip r:embed="rId9"/>
                <a:stretch>
                  <a:fillRect l="-3460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E6B4544C-9433-45F7-ACE0-12401E3319AC}"/>
              </a:ext>
            </a:extLst>
          </p:cNvPr>
          <p:cNvSpPr/>
          <p:nvPr/>
        </p:nvSpPr>
        <p:spPr>
          <a:xfrm>
            <a:off x="2325385" y="4051475"/>
            <a:ext cx="1232415" cy="521928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B1B7A121-FE9F-4891-88F9-06EB8C42B2D9}"/>
              </a:ext>
            </a:extLst>
          </p:cNvPr>
          <p:cNvCxnSpPr>
            <a:cxnSpLocks/>
          </p:cNvCxnSpPr>
          <p:nvPr/>
        </p:nvCxnSpPr>
        <p:spPr>
          <a:xfrm>
            <a:off x="1938946" y="4673600"/>
            <a:ext cx="4258654" cy="0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365967AC-4E2B-431B-AF00-5FBBC65F6B73}"/>
              </a:ext>
            </a:extLst>
          </p:cNvPr>
          <p:cNvCxnSpPr>
            <a:cxnSpLocks/>
          </p:cNvCxnSpPr>
          <p:nvPr/>
        </p:nvCxnSpPr>
        <p:spPr>
          <a:xfrm>
            <a:off x="1944688" y="3650066"/>
            <a:ext cx="4212000" cy="1018989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8A45C2FA-BF1D-47D8-A4FD-C0152C616B5B}"/>
              </a:ext>
            </a:extLst>
          </p:cNvPr>
          <p:cNvCxnSpPr>
            <a:cxnSpLocks/>
          </p:cNvCxnSpPr>
          <p:nvPr/>
        </p:nvCxnSpPr>
        <p:spPr>
          <a:xfrm>
            <a:off x="6197600" y="4673600"/>
            <a:ext cx="3224790" cy="540000"/>
          </a:xfrm>
          <a:prstGeom prst="line">
            <a:avLst/>
          </a:prstGeom>
          <a:ln w="38100">
            <a:solidFill>
              <a:srgbClr val="F0A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46115B07-9795-42B3-9838-F561E25F0059}"/>
                  </a:ext>
                </a:extLst>
              </p:cNvPr>
              <p:cNvSpPr txBox="1"/>
              <p:nvPr/>
            </p:nvSpPr>
            <p:spPr>
              <a:xfrm>
                <a:off x="6326825" y="4051475"/>
                <a:ext cx="1190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46115B07-9795-42B3-9838-F561E25F0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825" y="4051475"/>
                <a:ext cx="1190262" cy="369332"/>
              </a:xfrm>
              <a:prstGeom prst="rect">
                <a:avLst/>
              </a:prstGeom>
              <a:blipFill>
                <a:blip r:embed="rId10"/>
                <a:stretch>
                  <a:fillRect l="-6154" r="-8718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F5FF967E-AE0F-487C-BDA7-3687019D985F}"/>
                  </a:ext>
                </a:extLst>
              </p:cNvPr>
              <p:cNvSpPr txBox="1"/>
              <p:nvPr/>
            </p:nvSpPr>
            <p:spPr>
              <a:xfrm>
                <a:off x="3848059" y="4736619"/>
                <a:ext cx="1013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F5FF967E-AE0F-487C-BDA7-3687019D9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59" y="4736619"/>
                <a:ext cx="1013034" cy="369332"/>
              </a:xfrm>
              <a:prstGeom prst="rect">
                <a:avLst/>
              </a:prstGeom>
              <a:blipFill>
                <a:blip r:embed="rId12"/>
                <a:stretch>
                  <a:fillRect l="-4217" r="-9036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xmlns="" id="{A54C6302-F231-4271-BBB9-6A203EEB3A5C}"/>
                  </a:ext>
                </a:extLst>
              </p:cNvPr>
              <p:cNvSpPr txBox="1"/>
              <p:nvPr/>
            </p:nvSpPr>
            <p:spPr>
              <a:xfrm>
                <a:off x="2440811" y="4114320"/>
                <a:ext cx="1057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DE9E1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solidFill>
                            <a:srgbClr val="DE9E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DE9E1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A54C6302-F231-4271-BBB9-6A203EEB3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11" y="4114320"/>
                <a:ext cx="1057725" cy="369332"/>
              </a:xfrm>
              <a:prstGeom prst="rect">
                <a:avLst/>
              </a:prstGeom>
              <a:blipFill>
                <a:blip r:embed="rId14"/>
                <a:stretch>
                  <a:fillRect l="-5172" r="-9195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452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6CFF010-34FA-461C-87CA-0C0991A0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4" b="14233"/>
          <a:stretch/>
        </p:blipFill>
        <p:spPr>
          <a:xfrm>
            <a:off x="4871949" y="1420029"/>
            <a:ext cx="2939639" cy="490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DF55811-43CC-4735-8A2F-3BA9216713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4649845" y="1420029"/>
            <a:ext cx="3318498" cy="4905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3688284"/>
                <a:ext cx="844718" cy="418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3688284"/>
                <a:ext cx="844718" cy="418961"/>
              </a:xfrm>
              <a:prstGeom prst="rect">
                <a:avLst/>
              </a:prstGeom>
              <a:blipFill>
                <a:blip r:embed="rId5"/>
                <a:stretch>
                  <a:fillRect l="-7194" r="-5036" b="-26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D2FAAD56-9A15-489B-B923-3064378C5D2A}"/>
                  </a:ext>
                </a:extLst>
              </p:cNvPr>
              <p:cNvSpPr txBox="1"/>
              <p:nvPr/>
            </p:nvSpPr>
            <p:spPr>
              <a:xfrm>
                <a:off x="8442683" y="4206444"/>
                <a:ext cx="1003800" cy="440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2FAAD56-9A15-489B-B923-3064378C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83" y="4206444"/>
                <a:ext cx="1003800" cy="440377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ouvrante 7"/>
          <p:cNvSpPr/>
          <p:nvPr/>
        </p:nvSpPr>
        <p:spPr>
          <a:xfrm>
            <a:off x="7968343" y="3644537"/>
            <a:ext cx="474340" cy="983491"/>
          </a:xfrm>
          <a:prstGeom prst="leftBrace">
            <a:avLst>
              <a:gd name="adj1" fmla="val 3311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58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B8C12B8E-AA0B-4122-A901-FDD799F74E05}"/>
                  </a:ext>
                </a:extLst>
              </p:cNvPr>
              <p:cNvSpPr txBox="1"/>
              <p:nvPr/>
            </p:nvSpPr>
            <p:spPr>
              <a:xfrm>
                <a:off x="6977000" y="2345548"/>
                <a:ext cx="1909946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8C12B8E-AA0B-4122-A901-FDD799F74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000" y="2345548"/>
                <a:ext cx="1909946" cy="376193"/>
              </a:xfrm>
              <a:prstGeom prst="rect">
                <a:avLst/>
              </a:prstGeom>
              <a:blipFill>
                <a:blip r:embed="rId2"/>
                <a:stretch>
                  <a:fillRect l="-5431" r="-5431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692C0BCD-9014-43A6-81E4-36C58D609C90}"/>
                  </a:ext>
                </a:extLst>
              </p:cNvPr>
              <p:cNvSpPr txBox="1"/>
              <p:nvPr/>
            </p:nvSpPr>
            <p:spPr>
              <a:xfrm>
                <a:off x="6122126" y="2721741"/>
                <a:ext cx="37416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𝑡h𝑖𝑜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=1,00.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92C0BCD-9014-43A6-81E4-36C58D60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126" y="2721741"/>
                <a:ext cx="3741651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A348579A-6ED9-457E-BA30-D4E8708C4F19}"/>
                  </a:ext>
                </a:extLst>
              </p:cNvPr>
              <p:cNvSpPr txBox="1"/>
              <p:nvPr/>
            </p:nvSpPr>
            <p:spPr>
              <a:xfrm>
                <a:off x="6752203" y="5200914"/>
                <a:ext cx="2010358" cy="788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=100,0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mL</m:t>
                      </m:r>
                    </m:oMath>
                  </m:oMathPara>
                </a14:m>
                <a:endParaRPr lang="fr-F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b="0" dirty="0" smtClean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348579A-6ED9-457E-BA30-D4E8708C4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03" y="5200914"/>
                <a:ext cx="2010358" cy="788293"/>
              </a:xfrm>
              <a:prstGeom prst="rect">
                <a:avLst/>
              </a:prstGeom>
              <a:blipFill>
                <a:blip r:embed="rId4"/>
                <a:stretch>
                  <a:fillRect l="-3040" r="-3040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1472407"/>
            <a:ext cx="2901153" cy="5040000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C27700E7-1FAC-4F74-9B4C-7F13E9A90CB7}"/>
              </a:ext>
            </a:extLst>
          </p:cNvPr>
          <p:cNvCxnSpPr>
            <a:cxnSpLocks/>
          </p:cNvCxnSpPr>
          <p:nvPr/>
        </p:nvCxnSpPr>
        <p:spPr>
          <a:xfrm flipH="1">
            <a:off x="4626487" y="5385580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7CAD006-2323-4EB1-A7C4-2AB9B17F3B2C}"/>
              </a:ext>
            </a:extLst>
          </p:cNvPr>
          <p:cNvCxnSpPr>
            <a:cxnSpLocks/>
          </p:cNvCxnSpPr>
          <p:nvPr/>
        </p:nvCxnSpPr>
        <p:spPr>
          <a:xfrm flipH="1">
            <a:off x="4306371" y="2735570"/>
            <a:ext cx="21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969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D140944D-AAB1-4870-BE89-A08CED54B3F8}"/>
                  </a:ext>
                </a:extLst>
              </p:cNvPr>
              <p:cNvSpPr txBox="1"/>
              <p:nvPr/>
            </p:nvSpPr>
            <p:spPr>
              <a:xfrm>
                <a:off x="3028950" y="1590675"/>
                <a:ext cx="5252335" cy="494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2∗0,03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+0,05²</m:t>
                          </m:r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=0,08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40944D-AAB1-4870-BE89-A08CED54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1590675"/>
                <a:ext cx="5252335" cy="494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DDC9F961-1448-4798-B7E7-E69F20E33AB5}"/>
                  </a:ext>
                </a:extLst>
              </p:cNvPr>
              <p:cNvSpPr txBox="1"/>
              <p:nvPr/>
            </p:nvSpPr>
            <p:spPr>
              <a:xfrm>
                <a:off x="2800336" y="3448050"/>
                <a:ext cx="3061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𝑡h𝑖𝑜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DC9F961-1448-4798-B7E7-E69F20E33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36" y="3448050"/>
                <a:ext cx="3061607" cy="369332"/>
              </a:xfrm>
              <a:prstGeom prst="rect">
                <a:avLst/>
              </a:prstGeom>
              <a:blipFill>
                <a:blip r:embed="rId3"/>
                <a:stretch>
                  <a:fillRect l="-1789" r="-398" b="-1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4B304541-5146-435F-B187-EAA2EA1C0674}"/>
                  </a:ext>
                </a:extLst>
              </p:cNvPr>
              <p:cNvSpPr txBox="1"/>
              <p:nvPr/>
            </p:nvSpPr>
            <p:spPr>
              <a:xfrm>
                <a:off x="3324424" y="4047965"/>
                <a:ext cx="20134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=0,05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B304541-5146-435F-B187-EAA2EA1C0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24" y="4047965"/>
                <a:ext cx="2013435" cy="369332"/>
              </a:xfrm>
              <a:prstGeom prst="rect">
                <a:avLst/>
              </a:prstGeom>
              <a:blipFill>
                <a:blip r:embed="rId4"/>
                <a:stretch>
                  <a:fillRect l="-3021" r="-3021"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97BDF4B6-5C56-44DC-BA13-D01725CD7E2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157663" y="2140982"/>
            <a:ext cx="490736" cy="58531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02DAD0B-E734-4F4C-B3FD-306772F0EA43}"/>
              </a:ext>
            </a:extLst>
          </p:cNvPr>
          <p:cNvSpPr txBox="1"/>
          <p:nvPr/>
        </p:nvSpPr>
        <p:spPr>
          <a:xfrm>
            <a:off x="5685521" y="2726293"/>
            <a:ext cx="259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d’une goutte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C143D0C-A275-44B1-B2F4-4F4B4BBBCACC}"/>
              </a:ext>
            </a:extLst>
          </p:cNvPr>
          <p:cNvSpPr txBox="1"/>
          <p:nvPr/>
        </p:nvSpPr>
        <p:spPr>
          <a:xfrm>
            <a:off x="3181350" y="2726293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burette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C8097D06-0547-480F-B27E-F48705A33B5A}"/>
              </a:ext>
            </a:extLst>
          </p:cNvPr>
          <p:cNvCxnSpPr>
            <a:cxnSpLocks/>
          </p:cNvCxnSpPr>
          <p:nvPr/>
        </p:nvCxnSpPr>
        <p:spPr>
          <a:xfrm>
            <a:off x="6315077" y="2140982"/>
            <a:ext cx="466723" cy="58531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AF62EA6D-B1A8-4BFF-9CDB-69DDE1C88A23}"/>
              </a:ext>
            </a:extLst>
          </p:cNvPr>
          <p:cNvSpPr txBox="1"/>
          <p:nvPr/>
        </p:nvSpPr>
        <p:spPr>
          <a:xfrm>
            <a:off x="6047471" y="4035431"/>
            <a:ext cx="259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Pipette jaugée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AB55C15-E4C0-4265-AA86-1B339CD46CA8}"/>
              </a:ext>
            </a:extLst>
          </p:cNvPr>
          <p:cNvSpPr txBox="1"/>
          <p:nvPr/>
        </p:nvSpPr>
        <p:spPr>
          <a:xfrm>
            <a:off x="6047471" y="3448050"/>
            <a:ext cx="325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Dernier chiffre significatif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40D82468-8FFD-4E7B-9414-DEFF87E64C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480" y="4766159"/>
            <a:ext cx="6638925" cy="13185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"/>
            <a:ext cx="12192000" cy="10859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incertitudes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1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C909060-A660-4790-8960-843BB36A47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480" y="1294547"/>
            <a:ext cx="9083040" cy="5193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499656-F88A-4DF7-A1F2-BED77209A9BC}"/>
              </a:ext>
            </a:extLst>
          </p:cNvPr>
          <p:cNvSpPr/>
          <p:nvPr/>
        </p:nvSpPr>
        <p:spPr>
          <a:xfrm>
            <a:off x="8485051" y="3354251"/>
            <a:ext cx="178816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Winkler : dosage 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dissous dans l’eau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085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61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18" y="2235834"/>
            <a:ext cx="7407912" cy="4347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introductive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9D693C-AA58-4DBA-B4F6-1AE5E0C02676}"/>
              </a:ext>
            </a:extLst>
          </p:cNvPr>
          <p:cNvSpPr txBox="1"/>
          <p:nvPr/>
        </p:nvSpPr>
        <p:spPr>
          <a:xfrm>
            <a:off x="814264" y="3597882"/>
            <a:ext cx="25428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Décoloration de la solution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20190164-8B3C-4488-BF03-778653E27E37}"/>
              </a:ext>
            </a:extLst>
          </p:cNvPr>
          <p:cNvCxnSpPr>
            <a:cxnSpLocks/>
          </p:cNvCxnSpPr>
          <p:nvPr/>
        </p:nvCxnSpPr>
        <p:spPr>
          <a:xfrm>
            <a:off x="2706372" y="4103386"/>
            <a:ext cx="27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8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0EDEBAE-B7A2-45AE-AAD0-26AA5C387B2F}"/>
              </a:ext>
            </a:extLst>
          </p:cNvPr>
          <p:cNvCxnSpPr>
            <a:cxnSpLocks/>
          </p:cNvCxnSpPr>
          <p:nvPr/>
        </p:nvCxnSpPr>
        <p:spPr>
          <a:xfrm flipV="1">
            <a:off x="3560317" y="5088489"/>
            <a:ext cx="4788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E232ECF-A9FA-4861-A094-814019A7D9BA}"/>
              </a:ext>
            </a:extLst>
          </p:cNvPr>
          <p:cNvCxnSpPr>
            <a:cxnSpLocks/>
          </p:cNvCxnSpPr>
          <p:nvPr/>
        </p:nvCxnSpPr>
        <p:spPr>
          <a:xfrm flipV="1">
            <a:off x="3570477" y="1962555"/>
            <a:ext cx="0" cy="31360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CA4E6F63-839A-4C03-BAC8-3B3172A53E3E}"/>
              </a:ext>
            </a:extLst>
          </p:cNvPr>
          <p:cNvCxnSpPr>
            <a:cxnSpLocks/>
          </p:cNvCxnSpPr>
          <p:nvPr/>
        </p:nvCxnSpPr>
        <p:spPr>
          <a:xfrm>
            <a:off x="6078121" y="2081572"/>
            <a:ext cx="0" cy="24570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F804E60A-9FF0-4BBF-A66D-F8836F3E6FCD}"/>
                  </a:ext>
                </a:extLst>
              </p:cNvPr>
              <p:cNvSpPr txBox="1"/>
              <p:nvPr/>
            </p:nvSpPr>
            <p:spPr>
              <a:xfrm>
                <a:off x="2866239" y="5740444"/>
                <a:ext cx="685572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  <a:p>
                <a:endParaRPr lang="fr-FR" sz="28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804E60A-9FF0-4BBF-A66D-F8836F3E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239" y="5740444"/>
                <a:ext cx="6855723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6A049212-5EE2-489C-A5FA-65A17F48DF3E}"/>
                  </a:ext>
                </a:extLst>
              </p:cNvPr>
              <p:cNvSpPr txBox="1"/>
              <p:nvPr/>
            </p:nvSpPr>
            <p:spPr>
              <a:xfrm>
                <a:off x="4211738" y="3094635"/>
                <a:ext cx="15810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049212-5EE2-489C-A5FA-65A17F48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38" y="3094635"/>
                <a:ext cx="158101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17533E34-611D-4787-B709-1AD5B4AA5A6A}"/>
                  </a:ext>
                </a:extLst>
              </p:cNvPr>
              <p:cNvSpPr txBox="1"/>
              <p:nvPr/>
            </p:nvSpPr>
            <p:spPr>
              <a:xfrm>
                <a:off x="6458566" y="3094634"/>
                <a:ext cx="13939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7533E34-611D-4787-B709-1AD5B4AA5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66" y="3094634"/>
                <a:ext cx="13939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245BD06-2638-49BF-92DD-F10C1B5F1FB3}"/>
                  </a:ext>
                </a:extLst>
              </p:cNvPr>
              <p:cNvSpPr txBox="1"/>
              <p:nvPr/>
            </p:nvSpPr>
            <p:spPr>
              <a:xfrm>
                <a:off x="3410369" y="1511345"/>
                <a:ext cx="320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245BD06-2638-49BF-92DD-F10C1B5F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69" y="1511345"/>
                <a:ext cx="32021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33F79E8-0A9B-4998-8A21-79E97941327C}"/>
                  </a:ext>
                </a:extLst>
              </p:cNvPr>
              <p:cNvSpPr txBox="1"/>
              <p:nvPr/>
            </p:nvSpPr>
            <p:spPr>
              <a:xfrm>
                <a:off x="8493798" y="4831085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33F79E8-0A9B-4998-8A21-79E97941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98" y="4831085"/>
                <a:ext cx="5539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-1"/>
            <a:ext cx="12192000" cy="12017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Frontière verticale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0EDEBAE-B7A2-45AE-AAD0-26AA5C387B2F}"/>
              </a:ext>
            </a:extLst>
          </p:cNvPr>
          <p:cNvCxnSpPr>
            <a:cxnSpLocks/>
          </p:cNvCxnSpPr>
          <p:nvPr/>
        </p:nvCxnSpPr>
        <p:spPr>
          <a:xfrm flipV="1">
            <a:off x="3560317" y="5088489"/>
            <a:ext cx="4788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E232ECF-A9FA-4861-A094-814019A7D9BA}"/>
              </a:ext>
            </a:extLst>
          </p:cNvPr>
          <p:cNvCxnSpPr>
            <a:cxnSpLocks/>
          </p:cNvCxnSpPr>
          <p:nvPr/>
        </p:nvCxnSpPr>
        <p:spPr>
          <a:xfrm flipV="1">
            <a:off x="3570477" y="1962555"/>
            <a:ext cx="0" cy="31360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245BD06-2638-49BF-92DD-F10C1B5F1FB3}"/>
                  </a:ext>
                </a:extLst>
              </p:cNvPr>
              <p:cNvSpPr txBox="1"/>
              <p:nvPr/>
            </p:nvSpPr>
            <p:spPr>
              <a:xfrm>
                <a:off x="3410369" y="1511345"/>
                <a:ext cx="320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245BD06-2638-49BF-92DD-F10C1B5F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69" y="1511345"/>
                <a:ext cx="32021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33F79E8-0A9B-4998-8A21-79E97941327C}"/>
                  </a:ext>
                </a:extLst>
              </p:cNvPr>
              <p:cNvSpPr txBox="1"/>
              <p:nvPr/>
            </p:nvSpPr>
            <p:spPr>
              <a:xfrm>
                <a:off x="8493798" y="4831085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33F79E8-0A9B-4998-8A21-79E97941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98" y="4831085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-1"/>
            <a:ext cx="12192000" cy="12017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Frontière horizontale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CA4E6F63-839A-4C03-BAC8-3B3172A53E3E}"/>
              </a:ext>
            </a:extLst>
          </p:cNvPr>
          <p:cNvCxnSpPr>
            <a:cxnSpLocks/>
          </p:cNvCxnSpPr>
          <p:nvPr/>
        </p:nvCxnSpPr>
        <p:spPr>
          <a:xfrm>
            <a:off x="4631149" y="3423622"/>
            <a:ext cx="26567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4B8C06DB-4F77-463F-995A-5B78D3D6E363}"/>
                  </a:ext>
                </a:extLst>
              </p:cNvPr>
              <p:cNvSpPr txBox="1"/>
              <p:nvPr/>
            </p:nvSpPr>
            <p:spPr>
              <a:xfrm>
                <a:off x="5505994" y="2626003"/>
                <a:ext cx="907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B8C06DB-4F77-463F-995A-5B78D3D6E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94" y="2626003"/>
                <a:ext cx="907107" cy="369332"/>
              </a:xfrm>
              <a:prstGeom prst="rect">
                <a:avLst/>
              </a:prstGeom>
              <a:blipFill>
                <a:blip r:embed="rId4"/>
                <a:stretch>
                  <a:fillRect l="-7383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700841B7-E740-4F69-91C8-A58509B83E71}"/>
                  </a:ext>
                </a:extLst>
              </p:cNvPr>
              <p:cNvSpPr txBox="1"/>
              <p:nvPr/>
            </p:nvSpPr>
            <p:spPr>
              <a:xfrm>
                <a:off x="5126851" y="3666055"/>
                <a:ext cx="166539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00841B7-E740-4F69-91C8-A58509B8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51" y="3666055"/>
                <a:ext cx="166539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2DD14661-9DC8-4C96-8B15-6CB9F72530ED}"/>
                  </a:ext>
                </a:extLst>
              </p:cNvPr>
              <p:cNvSpPr txBox="1"/>
              <p:nvPr/>
            </p:nvSpPr>
            <p:spPr>
              <a:xfrm>
                <a:off x="4306096" y="5524519"/>
                <a:ext cx="327326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DD14661-9DC8-4C96-8B15-6CB9F7253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96" y="5524519"/>
                <a:ext cx="3273268" cy="738664"/>
              </a:xfrm>
              <a:prstGeom prst="rect">
                <a:avLst/>
              </a:prstGeom>
              <a:blipFill>
                <a:blip r:embed="rId6"/>
                <a:stretch>
                  <a:fillRect l="-1676" r="-2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7EC5A8F-E65A-4035-8A0D-4D2A7AD4BB1A}"/>
              </a:ext>
            </a:extLst>
          </p:cNvPr>
          <p:cNvSpPr txBox="1"/>
          <p:nvPr/>
        </p:nvSpPr>
        <p:spPr>
          <a:xfrm>
            <a:off x="4536972" y="6087892"/>
            <a:ext cx="281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d’ions oxonium</a:t>
            </a:r>
          </a:p>
        </p:txBody>
      </p:sp>
    </p:spTree>
    <p:extLst>
      <p:ext uri="{BB962C8B-B14F-4D97-AF65-F5344CB8AC3E}">
        <p14:creationId xmlns:p14="http://schemas.microsoft.com/office/powerpoint/2010/main" val="342503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0EDEBAE-B7A2-45AE-AAD0-26AA5C387B2F}"/>
              </a:ext>
            </a:extLst>
          </p:cNvPr>
          <p:cNvCxnSpPr>
            <a:cxnSpLocks/>
          </p:cNvCxnSpPr>
          <p:nvPr/>
        </p:nvCxnSpPr>
        <p:spPr>
          <a:xfrm flipV="1">
            <a:off x="3560317" y="5088489"/>
            <a:ext cx="4788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E232ECF-A9FA-4861-A094-814019A7D9BA}"/>
              </a:ext>
            </a:extLst>
          </p:cNvPr>
          <p:cNvCxnSpPr>
            <a:cxnSpLocks/>
          </p:cNvCxnSpPr>
          <p:nvPr/>
        </p:nvCxnSpPr>
        <p:spPr>
          <a:xfrm flipV="1">
            <a:off x="3570477" y="1962555"/>
            <a:ext cx="0" cy="31360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245BD06-2638-49BF-92DD-F10C1B5F1FB3}"/>
                  </a:ext>
                </a:extLst>
              </p:cNvPr>
              <p:cNvSpPr txBox="1"/>
              <p:nvPr/>
            </p:nvSpPr>
            <p:spPr>
              <a:xfrm>
                <a:off x="3410369" y="1511345"/>
                <a:ext cx="320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245BD06-2638-49BF-92DD-F10C1B5F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69" y="1511345"/>
                <a:ext cx="32021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33F79E8-0A9B-4998-8A21-79E97941327C}"/>
                  </a:ext>
                </a:extLst>
              </p:cNvPr>
              <p:cNvSpPr txBox="1"/>
              <p:nvPr/>
            </p:nvSpPr>
            <p:spPr>
              <a:xfrm>
                <a:off x="8493798" y="4831085"/>
                <a:ext cx="553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33F79E8-0A9B-4998-8A21-79E97941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98" y="4831085"/>
                <a:ext cx="5539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-1"/>
            <a:ext cx="12192000" cy="12017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Frontière oblique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4ED277DC-8206-4DBA-A3AE-DE4EB539A2CD}"/>
              </a:ext>
            </a:extLst>
          </p:cNvPr>
          <p:cNvCxnSpPr>
            <a:cxnSpLocks/>
          </p:cNvCxnSpPr>
          <p:nvPr/>
        </p:nvCxnSpPr>
        <p:spPr>
          <a:xfrm>
            <a:off x="5107017" y="2790344"/>
            <a:ext cx="2241471" cy="1130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FAE2886B-90C2-43DA-A34E-EAEAB506CEDE}"/>
                  </a:ext>
                </a:extLst>
              </p:cNvPr>
              <p:cNvSpPr txBox="1"/>
              <p:nvPr/>
            </p:nvSpPr>
            <p:spPr>
              <a:xfrm>
                <a:off x="6344582" y="2702775"/>
                <a:ext cx="118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AE2886B-90C2-43DA-A34E-EAEAB506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582" y="2702775"/>
                <a:ext cx="1189236" cy="369332"/>
              </a:xfrm>
              <a:prstGeom prst="rect">
                <a:avLst/>
              </a:prstGeom>
              <a:blipFill>
                <a:blip r:embed="rId4"/>
                <a:stretch>
                  <a:fillRect l="-5641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000263D0-7907-4789-BD32-B2487147B737}"/>
                  </a:ext>
                </a:extLst>
              </p:cNvPr>
              <p:cNvSpPr txBox="1"/>
              <p:nvPr/>
            </p:nvSpPr>
            <p:spPr>
              <a:xfrm>
                <a:off x="5178137" y="3736128"/>
                <a:ext cx="911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00263D0-7907-4789-BD32-B2487147B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37" y="3736128"/>
                <a:ext cx="911916" cy="369332"/>
              </a:xfrm>
              <a:prstGeom prst="rect">
                <a:avLst/>
              </a:prstGeom>
              <a:blipFill>
                <a:blip r:embed="rId5"/>
                <a:stretch>
                  <a:fillRect l="-7333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F804E60A-9FF0-4BBF-A66D-F8836F3E6FCD}"/>
                  </a:ext>
                </a:extLst>
              </p:cNvPr>
              <p:cNvSpPr txBox="1"/>
              <p:nvPr/>
            </p:nvSpPr>
            <p:spPr>
              <a:xfrm>
                <a:off x="2029078" y="5519375"/>
                <a:ext cx="78507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804E60A-9FF0-4BBF-A66D-F8836F3E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78" y="5519375"/>
                <a:ext cx="7850777" cy="369332"/>
              </a:xfrm>
              <a:prstGeom prst="rect">
                <a:avLst/>
              </a:prstGeom>
              <a:blipFill>
                <a:blip r:embed="rId6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A7DA94EC-AD71-4B2D-96AA-B6E3BD3A0617}"/>
              </a:ext>
            </a:extLst>
          </p:cNvPr>
          <p:cNvSpPr txBox="1"/>
          <p:nvPr/>
        </p:nvSpPr>
        <p:spPr>
          <a:xfrm>
            <a:off x="4234136" y="6064929"/>
            <a:ext cx="34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Présence d’ions oxonium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5BAA05D-6167-479B-B188-6C2C193542C8}"/>
              </a:ext>
            </a:extLst>
          </p:cNvPr>
          <p:cNvSpPr/>
          <p:nvPr/>
        </p:nvSpPr>
        <p:spPr>
          <a:xfrm>
            <a:off x="3968492" y="5493249"/>
            <a:ext cx="1749960" cy="430887"/>
          </a:xfrm>
          <a:prstGeom prst="rect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4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A199A660-0F0B-4DFB-A27D-FBFB48A7F100}"/>
              </a:ext>
            </a:extLst>
          </p:cNvPr>
          <p:cNvCxnSpPr>
            <a:cxnSpLocks/>
          </p:cNvCxnSpPr>
          <p:nvPr/>
        </p:nvCxnSpPr>
        <p:spPr>
          <a:xfrm flipV="1">
            <a:off x="1938946" y="6223101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1D30967-3897-477D-BA0F-1DE6EAEA5CF4}"/>
              </a:ext>
            </a:extLst>
          </p:cNvPr>
          <p:cNvCxnSpPr>
            <a:cxnSpLocks/>
          </p:cNvCxnSpPr>
          <p:nvPr/>
        </p:nvCxnSpPr>
        <p:spPr>
          <a:xfrm flipV="1">
            <a:off x="1949741" y="1351764"/>
            <a:ext cx="979" cy="48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076D722-3094-44BD-88E6-B0DDCB414F03}"/>
              </a:ext>
            </a:extLst>
          </p:cNvPr>
          <p:cNvCxnSpPr>
            <a:cxnSpLocks/>
          </p:cNvCxnSpPr>
          <p:nvPr/>
        </p:nvCxnSpPr>
        <p:spPr>
          <a:xfrm>
            <a:off x="1938946" y="4242528"/>
            <a:ext cx="44516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2BB38D9-F998-49A4-AAF5-D495B75C388A}"/>
                  </a:ext>
                </a:extLst>
              </p:cNvPr>
              <p:cNvSpPr txBox="1"/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2BB38D9-F998-49A4-AAF5-D495B75C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35DC474-8A9C-4170-BB83-5985BD6889C9}"/>
                  </a:ext>
                </a:extLst>
              </p:cNvPr>
              <p:cNvSpPr txBox="1"/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5DC474-8A9C-4170-BB83-5985BD6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1788AA4-4B03-47A4-8AD1-7FCA49F50482}"/>
                  </a:ext>
                </a:extLst>
              </p:cNvPr>
              <p:cNvSpPr txBox="1"/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1788AA4-4B03-47A4-8AD1-7FCA49F5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blipFill>
                <a:blip r:embed="rId4"/>
                <a:stretch>
                  <a:fillRect l="-7333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A39436-226E-4794-820C-AF868992DA72}"/>
                  </a:ext>
                </a:extLst>
              </p:cNvPr>
              <p:cNvSpPr txBox="1"/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A39436-226E-4794-820C-AF86899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1D03FBA-A850-4EB2-AF92-82DD04F3E690}"/>
              </a:ext>
            </a:extLst>
          </p:cNvPr>
          <p:cNvSpPr txBox="1"/>
          <p:nvPr/>
        </p:nvSpPr>
        <p:spPr>
          <a:xfrm>
            <a:off x="1244031" y="436833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683C5CC-841E-46D7-B775-BA98AF165E6E}"/>
              </a:ext>
            </a:extLst>
          </p:cNvPr>
          <p:cNvSpPr txBox="1"/>
          <p:nvPr/>
        </p:nvSpPr>
        <p:spPr>
          <a:xfrm>
            <a:off x="1227602" y="3691542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F672132-4378-4B4C-97A8-3BECEA435D58}"/>
              </a:ext>
            </a:extLst>
          </p:cNvPr>
          <p:cNvSpPr txBox="1"/>
          <p:nvPr/>
        </p:nvSpPr>
        <p:spPr>
          <a:xfrm>
            <a:off x="1231068" y="303505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0810135-7258-40CF-8846-95E36927ED4E}"/>
              </a:ext>
            </a:extLst>
          </p:cNvPr>
          <p:cNvSpPr txBox="1"/>
          <p:nvPr/>
        </p:nvSpPr>
        <p:spPr>
          <a:xfrm>
            <a:off x="1215021" y="234810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50E8118-3D27-4951-9AB4-64A6A40478B2}"/>
              </a:ext>
            </a:extLst>
          </p:cNvPr>
          <p:cNvSpPr txBox="1"/>
          <p:nvPr/>
        </p:nvSpPr>
        <p:spPr>
          <a:xfrm>
            <a:off x="1225657" y="16923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E1B5818-4F60-42D1-857A-1F02A7623137}"/>
              </a:ext>
            </a:extLst>
          </p:cNvPr>
          <p:cNvSpPr txBox="1"/>
          <p:nvPr/>
        </p:nvSpPr>
        <p:spPr>
          <a:xfrm>
            <a:off x="1249846" y="508821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xmlns="" id="{E548B339-7F26-454F-90FA-E5D123342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7159"/>
              </p:ext>
            </p:extLst>
          </p:nvPr>
        </p:nvGraphicFramePr>
        <p:xfrm>
          <a:off x="1929593" y="6212941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52" name="Tableau 52">
            <a:extLst>
              <a:ext uri="{FF2B5EF4-FFF2-40B4-BE49-F238E27FC236}">
                <a16:creationId xmlns:a16="http://schemas.microsoft.com/office/drawing/2014/main" xmlns="" id="{199448EF-CCA4-48EA-A79E-047F93871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10643"/>
              </p:ext>
            </p:extLst>
          </p:nvPr>
        </p:nvGraphicFramePr>
        <p:xfrm>
          <a:off x="1746568" y="1202994"/>
          <a:ext cx="208280" cy="5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438178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858207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E03C52B-352F-49C5-A75C-5FC91D1B5C9F}"/>
              </a:ext>
            </a:extLst>
          </p:cNvPr>
          <p:cNvSpPr txBox="1"/>
          <p:nvPr/>
        </p:nvSpPr>
        <p:spPr>
          <a:xfrm>
            <a:off x="2883227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291B489-2F9A-4B16-BA30-759485C3D0ED}"/>
              </a:ext>
            </a:extLst>
          </p:cNvPr>
          <p:cNvSpPr txBox="1"/>
          <p:nvPr/>
        </p:nvSpPr>
        <p:spPr>
          <a:xfrm>
            <a:off x="3944948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00B99FD9-AF1B-4057-A7CD-EA264A3F227D}"/>
              </a:ext>
            </a:extLst>
          </p:cNvPr>
          <p:cNvSpPr txBox="1"/>
          <p:nvPr/>
        </p:nvSpPr>
        <p:spPr>
          <a:xfrm>
            <a:off x="5041995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8B30A0F-7E48-441B-BB9E-BCEF3D867345}"/>
              </a:ext>
            </a:extLst>
          </p:cNvPr>
          <p:cNvSpPr txBox="1"/>
          <p:nvPr/>
        </p:nvSpPr>
        <p:spPr>
          <a:xfrm>
            <a:off x="6136161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2B07359-3827-475E-9788-3AE2A23AA685}"/>
              </a:ext>
            </a:extLst>
          </p:cNvPr>
          <p:cNvSpPr txBox="1"/>
          <p:nvPr/>
        </p:nvSpPr>
        <p:spPr>
          <a:xfrm>
            <a:off x="7177562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B798AB2-0B00-4B68-A402-76E5963E8ADD}"/>
              </a:ext>
            </a:extLst>
          </p:cNvPr>
          <p:cNvSpPr txBox="1"/>
          <p:nvPr/>
        </p:nvSpPr>
        <p:spPr>
          <a:xfrm>
            <a:off x="8264800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846E9C8-0268-4CF2-881B-53E60B3C7EAA}"/>
              </a:ext>
            </a:extLst>
          </p:cNvPr>
          <p:cNvSpPr txBox="1"/>
          <p:nvPr/>
        </p:nvSpPr>
        <p:spPr>
          <a:xfrm>
            <a:off x="9326521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1D6D626E-0E1D-484A-8A53-4D1CD576D57D}"/>
              </a:ext>
            </a:extLst>
          </p:cNvPr>
          <p:cNvCxnSpPr>
            <a:cxnSpLocks/>
          </p:cNvCxnSpPr>
          <p:nvPr/>
        </p:nvCxnSpPr>
        <p:spPr>
          <a:xfrm>
            <a:off x="6390640" y="4242528"/>
            <a:ext cx="3037840" cy="477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4AA5274-EF3F-4CC0-90A7-E4842E70A208}"/>
              </a:ext>
            </a:extLst>
          </p:cNvPr>
          <p:cNvSpPr txBox="1"/>
          <p:nvPr/>
        </p:nvSpPr>
        <p:spPr>
          <a:xfrm>
            <a:off x="1174487" y="5711000"/>
            <a:ext cx="58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xmlns="" id="{0FC76215-EDE2-4ABA-BBB5-C80B800587D0}"/>
              </a:ext>
            </a:extLst>
          </p:cNvPr>
          <p:cNvCxnSpPr>
            <a:cxnSpLocks/>
          </p:cNvCxnSpPr>
          <p:nvPr/>
        </p:nvCxnSpPr>
        <p:spPr>
          <a:xfrm>
            <a:off x="2442858" y="3266927"/>
            <a:ext cx="3967930" cy="9756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7DEF4DB-D368-4A52-A0D9-F610F4E82DDA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3153916"/>
            <a:ext cx="526640" cy="113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95800A22-84BB-4D9D-B6D8-886DAAE9670B}"/>
              </a:ext>
            </a:extLst>
          </p:cNvPr>
          <p:cNvCxnSpPr>
            <a:cxnSpLocks/>
          </p:cNvCxnSpPr>
          <p:nvPr/>
        </p:nvCxnSpPr>
        <p:spPr>
          <a:xfrm flipV="1">
            <a:off x="2431745" y="1877059"/>
            <a:ext cx="0" cy="136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610FCC36-CBD1-4230-A518-0864584EAA36}"/>
                  </a:ext>
                </a:extLst>
              </p:cNvPr>
              <p:cNvSpPr txBox="1"/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610FCC36-CBD1-4230-A518-0864584EA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blipFill>
                <a:blip r:embed="rId6"/>
                <a:stretch>
                  <a:fillRect l="-5128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839E1878-BBF0-490B-9914-098D2D093B24}"/>
                  </a:ext>
                </a:extLst>
              </p:cNvPr>
              <p:cNvSpPr txBox="1"/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839E1878-BBF0-490B-9914-098D2D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blipFill>
                <a:blip r:embed="rId7"/>
                <a:stretch>
                  <a:fillRect l="-5405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xmlns="" id="{FC82675B-5245-414B-A686-F6B1D2A4EF0E}"/>
              </a:ext>
            </a:extLst>
          </p:cNvPr>
          <p:cNvCxnSpPr>
            <a:cxnSpLocks/>
          </p:cNvCxnSpPr>
          <p:nvPr/>
        </p:nvCxnSpPr>
        <p:spPr>
          <a:xfrm flipH="1">
            <a:off x="2153893" y="1690797"/>
            <a:ext cx="778927" cy="869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xmlns="" id="{25954DE6-D25D-4FF1-B17D-E72FAB0A7EB8}"/>
                  </a:ext>
                </a:extLst>
              </p:cNvPr>
              <p:cNvSpPr txBox="1"/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5954DE6-D25D-4FF1-B17D-E72FAB0A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blipFill>
                <a:blip r:embed="rId8"/>
                <a:stretch>
                  <a:fillRect l="-2033" r="-610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Diagramme potentiel-pH de l’élément iode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3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A199A660-0F0B-4DFB-A27D-FBFB48A7F100}"/>
              </a:ext>
            </a:extLst>
          </p:cNvPr>
          <p:cNvCxnSpPr>
            <a:cxnSpLocks/>
          </p:cNvCxnSpPr>
          <p:nvPr/>
        </p:nvCxnSpPr>
        <p:spPr>
          <a:xfrm flipV="1">
            <a:off x="1938946" y="6223101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1D30967-3897-477D-BA0F-1DE6EAEA5CF4}"/>
              </a:ext>
            </a:extLst>
          </p:cNvPr>
          <p:cNvCxnSpPr>
            <a:cxnSpLocks/>
          </p:cNvCxnSpPr>
          <p:nvPr/>
        </p:nvCxnSpPr>
        <p:spPr>
          <a:xfrm flipV="1">
            <a:off x="1949741" y="1351764"/>
            <a:ext cx="979" cy="48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076D722-3094-44BD-88E6-B0DDCB414F03}"/>
              </a:ext>
            </a:extLst>
          </p:cNvPr>
          <p:cNvCxnSpPr>
            <a:cxnSpLocks/>
          </p:cNvCxnSpPr>
          <p:nvPr/>
        </p:nvCxnSpPr>
        <p:spPr>
          <a:xfrm>
            <a:off x="1938946" y="4242528"/>
            <a:ext cx="44516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2BB38D9-F998-49A4-AAF5-D495B75C388A}"/>
                  </a:ext>
                </a:extLst>
              </p:cNvPr>
              <p:cNvSpPr txBox="1"/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2BB38D9-F998-49A4-AAF5-D495B75C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35DC474-8A9C-4170-BB83-5985BD6889C9}"/>
                  </a:ext>
                </a:extLst>
              </p:cNvPr>
              <p:cNvSpPr txBox="1"/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5DC474-8A9C-4170-BB83-5985BD6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1788AA4-4B03-47A4-8AD1-7FCA49F50482}"/>
                  </a:ext>
                </a:extLst>
              </p:cNvPr>
              <p:cNvSpPr txBox="1"/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1788AA4-4B03-47A4-8AD1-7FCA49F5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6" y="3676267"/>
                <a:ext cx="911916" cy="369332"/>
              </a:xfrm>
              <a:prstGeom prst="rect">
                <a:avLst/>
              </a:prstGeom>
              <a:blipFill>
                <a:blip r:embed="rId4"/>
                <a:stretch>
                  <a:fillRect l="-7333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A39436-226E-4794-820C-AF868992DA72}"/>
                  </a:ext>
                </a:extLst>
              </p:cNvPr>
              <p:cNvSpPr txBox="1"/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A39436-226E-4794-820C-AF86899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94" y="5008606"/>
                <a:ext cx="13704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1D03FBA-A850-4EB2-AF92-82DD04F3E690}"/>
              </a:ext>
            </a:extLst>
          </p:cNvPr>
          <p:cNvSpPr txBox="1"/>
          <p:nvPr/>
        </p:nvSpPr>
        <p:spPr>
          <a:xfrm>
            <a:off x="1244031" y="436833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683C5CC-841E-46D7-B775-BA98AF165E6E}"/>
              </a:ext>
            </a:extLst>
          </p:cNvPr>
          <p:cNvSpPr txBox="1"/>
          <p:nvPr/>
        </p:nvSpPr>
        <p:spPr>
          <a:xfrm>
            <a:off x="1227602" y="3691542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F672132-4378-4B4C-97A8-3BECEA435D58}"/>
              </a:ext>
            </a:extLst>
          </p:cNvPr>
          <p:cNvSpPr txBox="1"/>
          <p:nvPr/>
        </p:nvSpPr>
        <p:spPr>
          <a:xfrm>
            <a:off x="1231068" y="303505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0810135-7258-40CF-8846-95E36927ED4E}"/>
              </a:ext>
            </a:extLst>
          </p:cNvPr>
          <p:cNvSpPr txBox="1"/>
          <p:nvPr/>
        </p:nvSpPr>
        <p:spPr>
          <a:xfrm>
            <a:off x="1215021" y="234810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50E8118-3D27-4951-9AB4-64A6A40478B2}"/>
              </a:ext>
            </a:extLst>
          </p:cNvPr>
          <p:cNvSpPr txBox="1"/>
          <p:nvPr/>
        </p:nvSpPr>
        <p:spPr>
          <a:xfrm>
            <a:off x="1225657" y="16923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E1B5818-4F60-42D1-857A-1F02A7623137}"/>
              </a:ext>
            </a:extLst>
          </p:cNvPr>
          <p:cNvSpPr txBox="1"/>
          <p:nvPr/>
        </p:nvSpPr>
        <p:spPr>
          <a:xfrm>
            <a:off x="1249846" y="508821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xmlns="" id="{E548B339-7F26-454F-90FA-E5D123342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7159"/>
              </p:ext>
            </p:extLst>
          </p:nvPr>
        </p:nvGraphicFramePr>
        <p:xfrm>
          <a:off x="1929593" y="6212941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52" name="Tableau 52">
            <a:extLst>
              <a:ext uri="{FF2B5EF4-FFF2-40B4-BE49-F238E27FC236}">
                <a16:creationId xmlns:a16="http://schemas.microsoft.com/office/drawing/2014/main" xmlns="" id="{199448EF-CCA4-48EA-A79E-047F93871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10643"/>
              </p:ext>
            </p:extLst>
          </p:nvPr>
        </p:nvGraphicFramePr>
        <p:xfrm>
          <a:off x="1746568" y="1202994"/>
          <a:ext cx="208280" cy="5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438178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858207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E03C52B-352F-49C5-A75C-5FC91D1B5C9F}"/>
              </a:ext>
            </a:extLst>
          </p:cNvPr>
          <p:cNvSpPr txBox="1"/>
          <p:nvPr/>
        </p:nvSpPr>
        <p:spPr>
          <a:xfrm>
            <a:off x="2883227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291B489-2F9A-4B16-BA30-759485C3D0ED}"/>
              </a:ext>
            </a:extLst>
          </p:cNvPr>
          <p:cNvSpPr txBox="1"/>
          <p:nvPr/>
        </p:nvSpPr>
        <p:spPr>
          <a:xfrm>
            <a:off x="3944948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00B99FD9-AF1B-4057-A7CD-EA264A3F227D}"/>
              </a:ext>
            </a:extLst>
          </p:cNvPr>
          <p:cNvSpPr txBox="1"/>
          <p:nvPr/>
        </p:nvSpPr>
        <p:spPr>
          <a:xfrm>
            <a:off x="5041995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8B30A0F-7E48-441B-BB9E-BCEF3D867345}"/>
              </a:ext>
            </a:extLst>
          </p:cNvPr>
          <p:cNvSpPr txBox="1"/>
          <p:nvPr/>
        </p:nvSpPr>
        <p:spPr>
          <a:xfrm>
            <a:off x="6136161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2B07359-3827-475E-9788-3AE2A23AA685}"/>
              </a:ext>
            </a:extLst>
          </p:cNvPr>
          <p:cNvSpPr txBox="1"/>
          <p:nvPr/>
        </p:nvSpPr>
        <p:spPr>
          <a:xfrm>
            <a:off x="7177562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B798AB2-0B00-4B68-A402-76E5963E8ADD}"/>
              </a:ext>
            </a:extLst>
          </p:cNvPr>
          <p:cNvSpPr txBox="1"/>
          <p:nvPr/>
        </p:nvSpPr>
        <p:spPr>
          <a:xfrm>
            <a:off x="8264800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846E9C8-0268-4CF2-881B-53E60B3C7EAA}"/>
              </a:ext>
            </a:extLst>
          </p:cNvPr>
          <p:cNvSpPr txBox="1"/>
          <p:nvPr/>
        </p:nvSpPr>
        <p:spPr>
          <a:xfrm>
            <a:off x="9326521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1D6D626E-0E1D-484A-8A53-4D1CD576D57D}"/>
              </a:ext>
            </a:extLst>
          </p:cNvPr>
          <p:cNvCxnSpPr>
            <a:cxnSpLocks/>
          </p:cNvCxnSpPr>
          <p:nvPr/>
        </p:nvCxnSpPr>
        <p:spPr>
          <a:xfrm>
            <a:off x="6390640" y="4242528"/>
            <a:ext cx="3037840" cy="477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4AA5274-EF3F-4CC0-90A7-E4842E70A208}"/>
              </a:ext>
            </a:extLst>
          </p:cNvPr>
          <p:cNvSpPr txBox="1"/>
          <p:nvPr/>
        </p:nvSpPr>
        <p:spPr>
          <a:xfrm>
            <a:off x="1174487" y="5711000"/>
            <a:ext cx="58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xmlns="" id="{0FC76215-EDE2-4ABA-BBB5-C80B800587D0}"/>
              </a:ext>
            </a:extLst>
          </p:cNvPr>
          <p:cNvCxnSpPr>
            <a:cxnSpLocks/>
          </p:cNvCxnSpPr>
          <p:nvPr/>
        </p:nvCxnSpPr>
        <p:spPr>
          <a:xfrm>
            <a:off x="2442858" y="3266927"/>
            <a:ext cx="3967930" cy="9756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7DEF4DB-D368-4A52-A0D9-F610F4E82DDA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3153916"/>
            <a:ext cx="526640" cy="113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95800A22-84BB-4D9D-B6D8-886DAAE9670B}"/>
              </a:ext>
            </a:extLst>
          </p:cNvPr>
          <p:cNvCxnSpPr>
            <a:cxnSpLocks/>
          </p:cNvCxnSpPr>
          <p:nvPr/>
        </p:nvCxnSpPr>
        <p:spPr>
          <a:xfrm flipV="1">
            <a:off x="2431745" y="1877059"/>
            <a:ext cx="0" cy="136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610FCC36-CBD1-4230-A518-0864584EAA36}"/>
                  </a:ext>
                </a:extLst>
              </p:cNvPr>
              <p:cNvSpPr txBox="1"/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610FCC36-CBD1-4230-A518-0864584EA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68" y="2953691"/>
                <a:ext cx="1189236" cy="369332"/>
              </a:xfrm>
              <a:prstGeom prst="rect">
                <a:avLst/>
              </a:prstGeom>
              <a:blipFill>
                <a:blip r:embed="rId6"/>
                <a:stretch>
                  <a:fillRect l="-5128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839E1878-BBF0-490B-9914-098D2D093B24}"/>
                  </a:ext>
                </a:extLst>
              </p:cNvPr>
              <p:cNvSpPr txBox="1"/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839E1878-BBF0-490B-9914-098D2D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29" y="1283337"/>
                <a:ext cx="1354152" cy="369332"/>
              </a:xfrm>
              <a:prstGeom prst="rect">
                <a:avLst/>
              </a:prstGeom>
              <a:blipFill>
                <a:blip r:embed="rId7"/>
                <a:stretch>
                  <a:fillRect l="-5405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xmlns="" id="{FC82675B-5245-414B-A686-F6B1D2A4EF0E}"/>
              </a:ext>
            </a:extLst>
          </p:cNvPr>
          <p:cNvCxnSpPr>
            <a:cxnSpLocks/>
          </p:cNvCxnSpPr>
          <p:nvPr/>
        </p:nvCxnSpPr>
        <p:spPr>
          <a:xfrm flipH="1">
            <a:off x="2153893" y="1690797"/>
            <a:ext cx="778927" cy="869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xmlns="" id="{25954DE6-D25D-4FF1-B17D-E72FAB0A7EB8}"/>
                  </a:ext>
                </a:extLst>
              </p:cNvPr>
              <p:cNvSpPr txBox="1"/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5954DE6-D25D-4FF1-B17D-E72FAB0A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blipFill>
                <a:blip r:embed="rId8"/>
                <a:stretch>
                  <a:fillRect l="-2033" r="-610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0"/>
            <a:ext cx="12192000" cy="784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Dismutation du diiode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FD46FA3C-B5E8-49DF-92F6-FAA8228B3481}"/>
              </a:ext>
            </a:extLst>
          </p:cNvPr>
          <p:cNvSpPr/>
          <p:nvPr/>
        </p:nvSpPr>
        <p:spPr>
          <a:xfrm>
            <a:off x="2186362" y="3544648"/>
            <a:ext cx="1220242" cy="642595"/>
          </a:xfrm>
          <a:prstGeom prst="ellipse">
            <a:avLst/>
          </a:prstGeom>
          <a:noFill/>
          <a:ln w="38100">
            <a:solidFill>
              <a:srgbClr val="D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>
            <a:stCxn id="42" idx="6"/>
          </p:cNvCxnSpPr>
          <p:nvPr/>
        </p:nvCxnSpPr>
        <p:spPr>
          <a:xfrm>
            <a:off x="3406604" y="3865946"/>
            <a:ext cx="3004184" cy="3984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6193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2671</TotalTime>
  <Words>550</Words>
  <Application>Microsoft Office PowerPoint</Application>
  <PresentationFormat>Grand écran</PresentationFormat>
  <Paragraphs>440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Gill Sans MT</vt:lpstr>
      <vt:lpstr>Times New Roman</vt:lpstr>
      <vt:lpstr>Parcel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</dc:creator>
  <cp:lastModifiedBy>Elio Thellier</cp:lastModifiedBy>
  <cp:revision>94</cp:revision>
  <dcterms:created xsi:type="dcterms:W3CDTF">2021-04-10T21:46:18Z</dcterms:created>
  <dcterms:modified xsi:type="dcterms:W3CDTF">2021-06-18T15:13:35Z</dcterms:modified>
</cp:coreProperties>
</file>