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50" d="100"/>
          <a:sy n="150" d="100"/>
        </p:scale>
        <p:origin x="-989" y="-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6336-4F15-4BEA-8CD1-7D3487857C8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29CF-32F7-4B15-8FD8-5FDF4C124D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902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6336-4F15-4BEA-8CD1-7D3487857C8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29CF-32F7-4B15-8FD8-5FDF4C124D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497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6336-4F15-4BEA-8CD1-7D3487857C8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29CF-32F7-4B15-8FD8-5FDF4C124D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547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6336-4F15-4BEA-8CD1-7D3487857C8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29CF-32F7-4B15-8FD8-5FDF4C124D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3725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6336-4F15-4BEA-8CD1-7D3487857C8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29CF-32F7-4B15-8FD8-5FDF4C124D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1237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6336-4F15-4BEA-8CD1-7D3487857C8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29CF-32F7-4B15-8FD8-5FDF4C124D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0896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6336-4F15-4BEA-8CD1-7D3487857C8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29CF-32F7-4B15-8FD8-5FDF4C124D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3437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6336-4F15-4BEA-8CD1-7D3487857C8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29CF-32F7-4B15-8FD8-5FDF4C124D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271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6336-4F15-4BEA-8CD1-7D3487857C8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29CF-32F7-4B15-8FD8-5FDF4C124D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594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6336-4F15-4BEA-8CD1-7D3487857C8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29CF-32F7-4B15-8FD8-5FDF4C124D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85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6336-4F15-4BEA-8CD1-7D3487857C8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29CF-32F7-4B15-8FD8-5FDF4C124D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3562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66336-4F15-4BEA-8CD1-7D3487857C8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C29CF-32F7-4B15-8FD8-5FDF4C124D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190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7" t="39119" r="5441" b="16038"/>
          <a:stretch/>
        </p:blipFill>
        <p:spPr>
          <a:xfrm>
            <a:off x="3513596" y="2264435"/>
            <a:ext cx="4730679" cy="1762265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682410" y="2170183"/>
            <a:ext cx="1300748" cy="83099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Fréquence du signal (créneau haut + bas) on le règle au max puisque la seule condition c’est que ce soit supérieur à l’inertie du système mécanique.</a:t>
            </a:r>
            <a:endParaRPr lang="fr-FR" sz="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7" name="Connecteur droit 6"/>
          <p:cNvCxnSpPr>
            <a:stCxn id="5" idx="3"/>
          </p:cNvCxnSpPr>
          <p:nvPr/>
        </p:nvCxnSpPr>
        <p:spPr>
          <a:xfrm>
            <a:off x="2983158" y="2585682"/>
            <a:ext cx="910704" cy="461929"/>
          </a:xfrm>
          <a:prstGeom prst="line">
            <a:avLst/>
          </a:prstGeom>
          <a:ln w="1270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688592" y="3195716"/>
            <a:ext cx="1139952" cy="58477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Contrôle du rapport cyclique, soit manuel (gauche) soit piloté (droit). </a:t>
            </a:r>
            <a:endParaRPr lang="fr-FR" sz="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2828544" y="3358896"/>
            <a:ext cx="1406278" cy="972"/>
          </a:xfrm>
          <a:prstGeom prst="line">
            <a:avLst/>
          </a:prstGeom>
          <a:ln w="1270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3017520" y="4442199"/>
            <a:ext cx="908304" cy="58477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GBF tension entre 0 et 10 V :</a:t>
            </a:r>
          </a:p>
          <a:p>
            <a:r>
              <a:rPr lang="fr-FR" sz="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rapport cyclique entre 0 et 1.</a:t>
            </a:r>
            <a:endParaRPr lang="fr-FR" sz="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15" name="Connecteur droit 14"/>
          <p:cNvCxnSpPr/>
          <p:nvPr/>
        </p:nvCxnSpPr>
        <p:spPr>
          <a:xfrm flipV="1">
            <a:off x="3764481" y="3645409"/>
            <a:ext cx="746559" cy="796790"/>
          </a:xfrm>
          <a:prstGeom prst="line">
            <a:avLst/>
          </a:prstGeom>
          <a:ln w="1270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1667107" y="3952591"/>
            <a:ext cx="1300748" cy="33855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Contrôle manuel du rapport cyclique.</a:t>
            </a:r>
            <a:endParaRPr lang="fr-FR" sz="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18" name="Connecteur droit 17"/>
          <p:cNvCxnSpPr>
            <a:stCxn id="17" idx="3"/>
          </p:cNvCxnSpPr>
          <p:nvPr/>
        </p:nvCxnSpPr>
        <p:spPr>
          <a:xfrm flipV="1">
            <a:off x="2967855" y="3685587"/>
            <a:ext cx="842145" cy="436281"/>
          </a:xfrm>
          <a:prstGeom prst="line">
            <a:avLst/>
          </a:prstGeom>
          <a:ln w="1270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796804" y="2321173"/>
            <a:ext cx="627888" cy="1275518"/>
          </a:xfrm>
          <a:prstGeom prst="rect">
            <a:avLst/>
          </a:prstGeom>
          <a:solidFill>
            <a:schemeClr val="accent1">
              <a:lumMod val="60000"/>
              <a:lumOff val="40000"/>
              <a:alpha val="6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7309104" y="2408330"/>
            <a:ext cx="822960" cy="1574772"/>
          </a:xfrm>
          <a:prstGeom prst="rect">
            <a:avLst/>
          </a:prstGeom>
          <a:solidFill>
            <a:schemeClr val="accent1">
              <a:lumMod val="60000"/>
              <a:lumOff val="40000"/>
              <a:alpha val="6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6134416" y="1745686"/>
            <a:ext cx="1300748" cy="21544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On ne s’en sert pas ici</a:t>
            </a:r>
            <a:endParaRPr lang="fr-FR" sz="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24" name="Connecteur droit avec flèche 23"/>
          <p:cNvCxnSpPr>
            <a:stCxn id="22" idx="2"/>
          </p:cNvCxnSpPr>
          <p:nvPr/>
        </p:nvCxnSpPr>
        <p:spPr>
          <a:xfrm>
            <a:off x="6784790" y="1961130"/>
            <a:ext cx="545741" cy="4472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>
            <a:stCxn id="22" idx="2"/>
          </p:cNvCxnSpPr>
          <p:nvPr/>
        </p:nvCxnSpPr>
        <p:spPr>
          <a:xfrm flipH="1">
            <a:off x="5424692" y="1961130"/>
            <a:ext cx="1360098" cy="38152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527749" y="2363239"/>
            <a:ext cx="568078" cy="1073569"/>
          </a:xfrm>
          <a:prstGeom prst="rect">
            <a:avLst/>
          </a:prstGeom>
          <a:solidFill>
            <a:schemeClr val="accent2">
              <a:lumMod val="60000"/>
              <a:lumOff val="40000"/>
              <a:alpha val="6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3019993" y="1648853"/>
            <a:ext cx="2429658" cy="461665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Sert à protéger l’alimentation quand le système peut se comporter en générateur et lui renvoyer de l’énergie au lieu d’en absorber uniquement, inutile ici.</a:t>
            </a:r>
            <a:endParaRPr lang="fr-FR" sz="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0" name="Connecteur droit avec flèche 29"/>
          <p:cNvCxnSpPr>
            <a:endCxn id="27" idx="0"/>
          </p:cNvCxnSpPr>
          <p:nvPr/>
        </p:nvCxnSpPr>
        <p:spPr>
          <a:xfrm>
            <a:off x="5447178" y="1980592"/>
            <a:ext cx="364610" cy="382647"/>
          </a:xfrm>
          <a:prstGeom prst="straightConnector1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4507452" y="4086366"/>
            <a:ext cx="908304" cy="83099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Transistor : contrôlé (droite) ou non contrôlé gauche. Ici nc on ne se sert que de la diode.</a:t>
            </a:r>
            <a:endParaRPr lang="fr-FR" sz="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23" name="Connecteur droit 22"/>
          <p:cNvCxnSpPr/>
          <p:nvPr/>
        </p:nvCxnSpPr>
        <p:spPr>
          <a:xfrm flipV="1">
            <a:off x="5330190" y="3596692"/>
            <a:ext cx="897255" cy="489674"/>
          </a:xfrm>
          <a:prstGeom prst="line">
            <a:avLst/>
          </a:prstGeom>
          <a:ln w="1270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5627943" y="4086366"/>
            <a:ext cx="908304" cy="70788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Transistor : contrôlé (droite) ou non contrôlé gauche. Ici c on le pilote.</a:t>
            </a:r>
            <a:endParaRPr lang="fr-FR" sz="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29" name="Connecteur droit 28"/>
          <p:cNvCxnSpPr/>
          <p:nvPr/>
        </p:nvCxnSpPr>
        <p:spPr>
          <a:xfrm flipH="1" flipV="1">
            <a:off x="6327634" y="2926080"/>
            <a:ext cx="24800" cy="1160287"/>
          </a:xfrm>
          <a:prstGeom prst="line">
            <a:avLst/>
          </a:prstGeom>
          <a:ln w="1270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>
            <a:endCxn id="48" idx="2"/>
          </p:cNvCxnSpPr>
          <p:nvPr/>
        </p:nvCxnSpPr>
        <p:spPr>
          <a:xfrm>
            <a:off x="6995160" y="3745230"/>
            <a:ext cx="375850" cy="10207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7020483" y="3163067"/>
            <a:ext cx="509814" cy="13387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H="1">
            <a:off x="6858105" y="3745230"/>
            <a:ext cx="123917" cy="5168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>
            <a:endCxn id="50" idx="1"/>
          </p:cNvCxnSpPr>
          <p:nvPr/>
        </p:nvCxnSpPr>
        <p:spPr>
          <a:xfrm flipH="1">
            <a:off x="6607721" y="2605016"/>
            <a:ext cx="482157" cy="168404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Ellipse 47"/>
          <p:cNvSpPr/>
          <p:nvPr/>
        </p:nvSpPr>
        <p:spPr>
          <a:xfrm>
            <a:off x="7371010" y="4505004"/>
            <a:ext cx="380382" cy="52197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6552015" y="4212616"/>
            <a:ext cx="380382" cy="52197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6550366" y="4316466"/>
            <a:ext cx="383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Alim stab</a:t>
            </a:r>
            <a:endParaRPr lang="fr-FR" sz="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7332873" y="4673715"/>
            <a:ext cx="4439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MCC</a:t>
            </a:r>
            <a:endParaRPr lang="fr-FR" sz="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206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6" t="35797" r="5948" b="36067"/>
          <a:stretch/>
        </p:blipFill>
        <p:spPr>
          <a:xfrm rot="10800000">
            <a:off x="3586862" y="2388271"/>
            <a:ext cx="5157909" cy="2128520"/>
          </a:xfrm>
        </p:spPr>
      </p:pic>
      <p:sp>
        <p:nvSpPr>
          <p:cNvPr id="3" name="Rectangle 2"/>
          <p:cNvSpPr/>
          <p:nvPr/>
        </p:nvSpPr>
        <p:spPr>
          <a:xfrm>
            <a:off x="5705223" y="2454311"/>
            <a:ext cx="1478280" cy="1310640"/>
          </a:xfrm>
          <a:prstGeom prst="rect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5705223" y="1438311"/>
                <a:ext cx="1478280" cy="523220"/>
              </a:xfrm>
              <a:prstGeom prst="rect">
                <a:avLst/>
              </a:prstGeom>
              <a:no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1400" dirty="0" smtClean="0"/>
                  <a:t>Simple inverseur Za = Zb = 10 k</a:t>
                </a:r>
                <a14:m>
                  <m:oMath xmlns:m="http://schemas.openxmlformats.org/officeDocument/2006/math">
                    <m:r>
                      <a:rPr lang="el-GR" sz="1400" i="1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endParaRPr lang="fr-FR" sz="1400" dirty="0"/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223" y="1438311"/>
                <a:ext cx="1478280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820" t="-1136" b="-9091"/>
                </a:stretch>
              </a:blip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necteur droit avec flèche 6"/>
          <p:cNvCxnSpPr>
            <a:stCxn id="5" idx="2"/>
          </p:cNvCxnSpPr>
          <p:nvPr/>
        </p:nvCxnSpPr>
        <p:spPr>
          <a:xfrm flipH="1">
            <a:off x="6324983" y="1961531"/>
            <a:ext cx="119380" cy="492780"/>
          </a:xfrm>
          <a:prstGeom prst="straightConnector1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224997" y="2454311"/>
            <a:ext cx="1340266" cy="1346200"/>
          </a:xfrm>
          <a:prstGeom prst="rect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7224997" y="1438311"/>
            <a:ext cx="1478280" cy="7386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Intégrateur proportionnel intégral inverseur</a:t>
            </a:r>
            <a:endParaRPr lang="fr-FR" sz="1400" dirty="0"/>
          </a:p>
        </p:txBody>
      </p:sp>
      <p:cxnSp>
        <p:nvCxnSpPr>
          <p:cNvPr id="12" name="Connecteur droit avec flèche 11"/>
          <p:cNvCxnSpPr>
            <a:stCxn id="11" idx="2"/>
          </p:cNvCxnSpPr>
          <p:nvPr/>
        </p:nvCxnSpPr>
        <p:spPr>
          <a:xfrm flipH="1">
            <a:off x="7844757" y="2176975"/>
            <a:ext cx="119380" cy="277336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Étoile à 5 branches 12"/>
          <p:cNvSpPr/>
          <p:nvPr/>
        </p:nvSpPr>
        <p:spPr>
          <a:xfrm>
            <a:off x="7467039" y="3236631"/>
            <a:ext cx="89843" cy="81915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3819700" y="2568909"/>
            <a:ext cx="915243" cy="246221"/>
          </a:xfrm>
          <a:prstGeom prst="rect">
            <a:avLst/>
          </a:prstGeom>
          <a:solidFill>
            <a:schemeClr val="bg1">
              <a:alpha val="76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consigne GBF</a:t>
            </a:r>
            <a:endParaRPr lang="fr-FR" sz="1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3927223" y="4116562"/>
            <a:ext cx="1244600" cy="246221"/>
          </a:xfrm>
          <a:prstGeom prst="rect">
            <a:avLst/>
          </a:prstGeom>
          <a:solidFill>
            <a:schemeClr val="bg1">
              <a:alpha val="76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tension tachymètre</a:t>
            </a:r>
            <a:endParaRPr lang="fr-FR" sz="1000" dirty="0"/>
          </a:p>
        </p:txBody>
      </p:sp>
      <p:sp>
        <p:nvSpPr>
          <p:cNvPr id="16" name="ZoneTexte 15"/>
          <p:cNvSpPr txBox="1"/>
          <p:nvPr/>
        </p:nvSpPr>
        <p:spPr>
          <a:xfrm>
            <a:off x="7224997" y="4035541"/>
            <a:ext cx="1056640" cy="246221"/>
          </a:xfrm>
          <a:prstGeom prst="rect">
            <a:avLst/>
          </a:prstGeom>
          <a:solidFill>
            <a:schemeClr val="bg1">
              <a:alpha val="76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vers pilote MLI</a:t>
            </a:r>
            <a:endParaRPr lang="fr-FR" sz="1000" dirty="0"/>
          </a:p>
        </p:txBody>
      </p:sp>
      <p:sp>
        <p:nvSpPr>
          <p:cNvPr id="6" name="ZoneTexte 5"/>
          <p:cNvSpPr txBox="1"/>
          <p:nvPr/>
        </p:nvSpPr>
        <p:spPr>
          <a:xfrm>
            <a:off x="8194861" y="3004300"/>
            <a:ext cx="3704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rgbClr val="FFFF00"/>
                </a:solidFill>
              </a:rPr>
              <a:t>Vs</a:t>
            </a:r>
            <a:endParaRPr lang="fr-FR" sz="1000" dirty="0">
              <a:solidFill>
                <a:srgbClr val="FFFF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946889" y="3207654"/>
            <a:ext cx="3704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rgbClr val="FFFF00"/>
                </a:solidFill>
              </a:rPr>
              <a:t>Ve</a:t>
            </a:r>
            <a:endParaRPr lang="fr-FR" sz="1000" dirty="0">
              <a:solidFill>
                <a:srgbClr val="FFFF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7474355" y="3582567"/>
            <a:ext cx="3704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rgbClr val="FFFF00"/>
                </a:solidFill>
              </a:rPr>
              <a:t>V+</a:t>
            </a:r>
            <a:endParaRPr lang="fr-FR" sz="1000" dirty="0">
              <a:solidFill>
                <a:srgbClr val="FFFF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7511960" y="3032718"/>
            <a:ext cx="3704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rgbClr val="FFFF00"/>
                </a:solidFill>
              </a:rPr>
              <a:t>V-</a:t>
            </a:r>
            <a:endParaRPr lang="fr-FR" sz="1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51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164</Words>
  <Application>Microsoft Office PowerPoint</Application>
  <PresentationFormat>Grand écran</PresentationFormat>
  <Paragraphs>20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Amiri</vt:lpstr>
      <vt:lpstr>Arial</vt:lpstr>
      <vt:lpstr>Calibri</vt:lpstr>
      <vt:lpstr>Calibri Light</vt:lpstr>
      <vt:lpstr>Cambria Math</vt:lpstr>
      <vt:lpstr>Thème Office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Elio Thellier</dc:creator>
  <cp:lastModifiedBy>Elio Thellier</cp:lastModifiedBy>
  <cp:revision>13</cp:revision>
  <dcterms:created xsi:type="dcterms:W3CDTF">2021-04-20T08:56:49Z</dcterms:created>
  <dcterms:modified xsi:type="dcterms:W3CDTF">2021-05-06T12:57:11Z</dcterms:modified>
</cp:coreProperties>
</file>