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7" r:id="rId4"/>
    <p:sldId id="264" r:id="rId5"/>
    <p:sldId id="261" r:id="rId6"/>
    <p:sldId id="265" r:id="rId7"/>
    <p:sldId id="260" r:id="rId8"/>
    <p:sldId id="262" r:id="rId9"/>
    <p:sldId id="266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63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6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6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8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4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5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8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0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2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0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2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6E56-25F1-4993-AD93-45A668F61EB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87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tags" Target="../tags/tag69.xml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6.png"/><Relationship Id="rId5" Type="http://schemas.openxmlformats.org/officeDocument/2006/relationships/tags" Target="../tags/tag71.xml"/><Relationship Id="rId10" Type="http://schemas.openxmlformats.org/officeDocument/2006/relationships/image" Target="../media/image85.png"/><Relationship Id="rId4" Type="http://schemas.openxmlformats.org/officeDocument/2006/relationships/tags" Target="../tags/tag70.xml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1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4.png"/><Relationship Id="rId5" Type="http://schemas.openxmlformats.org/officeDocument/2006/relationships/tags" Target="../tags/tag16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2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22.png"/><Relationship Id="rId3" Type="http://schemas.openxmlformats.org/officeDocument/2006/relationships/tags" Target="../tags/tag23.xml"/><Relationship Id="rId21" Type="http://schemas.openxmlformats.org/officeDocument/2006/relationships/image" Target="../media/image33.svg"/><Relationship Id="rId7" Type="http://schemas.openxmlformats.org/officeDocument/2006/relationships/tags" Target="../tags/tag27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svg"/><Relationship Id="rId2" Type="http://schemas.openxmlformats.org/officeDocument/2006/relationships/tags" Target="../tags/tag2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39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1.png"/><Relationship Id="rId24" Type="http://schemas.openxmlformats.org/officeDocument/2006/relationships/image" Target="../media/image36.png"/><Relationship Id="rId5" Type="http://schemas.openxmlformats.org/officeDocument/2006/relationships/tags" Target="../tags/tag25.xml"/><Relationship Id="rId15" Type="http://schemas.openxmlformats.org/officeDocument/2006/relationships/image" Target="../media/image27.png"/><Relationship Id="rId23" Type="http://schemas.openxmlformats.org/officeDocument/2006/relationships/image" Target="../media/image35.svg"/><Relationship Id="rId28" Type="http://schemas.openxmlformats.org/officeDocument/2006/relationships/image" Target="../media/image38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31.sv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41.png"/><Relationship Id="rId18" Type="http://schemas.openxmlformats.org/officeDocument/2006/relationships/image" Target="../media/image45.svg"/><Relationship Id="rId3" Type="http://schemas.openxmlformats.org/officeDocument/2006/relationships/tags" Target="../tags/tag32.xml"/><Relationship Id="rId21" Type="http://schemas.openxmlformats.org/officeDocument/2006/relationships/image" Target="../media/image25.png"/><Relationship Id="rId7" Type="http://schemas.openxmlformats.org/officeDocument/2006/relationships/tags" Target="../tags/tag36.xml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tags" Target="../tags/tag31.xml"/><Relationship Id="rId16" Type="http://schemas.openxmlformats.org/officeDocument/2006/relationships/image" Target="../media/image43.svg"/><Relationship Id="rId20" Type="http://schemas.openxmlformats.org/officeDocument/2006/relationships/image" Target="../media/image47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8.png"/><Relationship Id="rId5" Type="http://schemas.openxmlformats.org/officeDocument/2006/relationships/tags" Target="../tags/tag34.xml"/><Relationship Id="rId15" Type="http://schemas.openxmlformats.org/officeDocument/2006/relationships/image" Target="../media/image42.png"/><Relationship Id="rId10" Type="http://schemas.openxmlformats.org/officeDocument/2006/relationships/image" Target="../media/image21.png"/><Relationship Id="rId19" Type="http://schemas.openxmlformats.org/officeDocument/2006/relationships/image" Target="../media/image46.pn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9.png"/><Relationship Id="rId2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38.png"/><Relationship Id="rId17" Type="http://schemas.openxmlformats.org/officeDocument/2006/relationships/image" Target="../media/image53.png"/><Relationship Id="rId2" Type="http://schemas.openxmlformats.org/officeDocument/2006/relationships/tags" Target="../tags/tag39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8.png"/><Relationship Id="rId5" Type="http://schemas.openxmlformats.org/officeDocument/2006/relationships/tags" Target="../tags/tag42.xml"/><Relationship Id="rId15" Type="http://schemas.openxmlformats.org/officeDocument/2006/relationships/image" Target="../media/image51.png"/><Relationship Id="rId10" Type="http://schemas.openxmlformats.org/officeDocument/2006/relationships/image" Target="../media/image21.png"/><Relationship Id="rId19" Type="http://schemas.openxmlformats.org/officeDocument/2006/relationships/image" Target="../media/image55.png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0.png"/><Relationship Id="rId3" Type="http://schemas.openxmlformats.org/officeDocument/2006/relationships/tags" Target="../tags/tag48.xml"/><Relationship Id="rId21" Type="http://schemas.openxmlformats.org/officeDocument/2006/relationships/image" Target="../media/image29.png"/><Relationship Id="rId7" Type="http://schemas.openxmlformats.org/officeDocument/2006/relationships/tags" Target="../tags/tag52.xml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69.png"/><Relationship Id="rId2" Type="http://schemas.openxmlformats.org/officeDocument/2006/relationships/tags" Target="../tags/tag47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3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68.png"/><Relationship Id="rId5" Type="http://schemas.openxmlformats.org/officeDocument/2006/relationships/tags" Target="../tags/tag50.xml"/><Relationship Id="rId15" Type="http://schemas.openxmlformats.org/officeDocument/2006/relationships/image" Target="../media/image60.png"/><Relationship Id="rId23" Type="http://schemas.openxmlformats.org/officeDocument/2006/relationships/image" Target="../media/image67.svg"/><Relationship Id="rId28" Type="http://schemas.openxmlformats.org/officeDocument/2006/relationships/image" Target="../media/image72.png"/><Relationship Id="rId10" Type="http://schemas.openxmlformats.org/officeDocument/2006/relationships/tags" Target="../tags/tag55.xml"/><Relationship Id="rId19" Type="http://schemas.openxmlformats.org/officeDocument/2006/relationships/image" Target="../media/image64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59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59.xml"/><Relationship Id="rId7" Type="http://schemas.openxmlformats.org/officeDocument/2006/relationships/image" Target="../media/image76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8.png"/><Relationship Id="rId4" Type="http://schemas.openxmlformats.org/officeDocument/2006/relationships/tags" Target="../tags/tag60.xml"/><Relationship Id="rId9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8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77.png"/><Relationship Id="rId5" Type="http://schemas.openxmlformats.org/officeDocument/2006/relationships/tags" Target="../tags/tag65.xml"/><Relationship Id="rId10" Type="http://schemas.openxmlformats.org/officeDocument/2006/relationships/image" Target="../media/image58.png"/><Relationship Id="rId4" Type="http://schemas.openxmlformats.org/officeDocument/2006/relationships/tags" Target="../tags/tag64.xml"/><Relationship Id="rId9" Type="http://schemas.openxmlformats.org/officeDocument/2006/relationships/image" Target="../media/image79.png"/><Relationship Id="rId1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4EEE54-F97E-40D6-AA54-22FCC077C5F3}"/>
              </a:ext>
            </a:extLst>
          </p:cNvPr>
          <p:cNvSpPr/>
          <p:nvPr/>
        </p:nvSpPr>
        <p:spPr>
          <a:xfrm>
            <a:off x="0" y="0"/>
            <a:ext cx="9144000" cy="637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733A14-6298-436D-BCF7-2CAB04183B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12" y="177100"/>
            <a:ext cx="4223421" cy="2914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E6B310-41FF-4025-A187-E3AAE7FDF26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3403" t="15185" r="55903" b="25926"/>
          <a:stretch/>
        </p:blipFill>
        <p:spPr>
          <a:xfrm>
            <a:off x="1673860" y="2087245"/>
            <a:ext cx="1301750" cy="40320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5EBF6F8-24A4-419C-A916-8F70F0116B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" y="6134735"/>
            <a:ext cx="3106667" cy="2857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8091ED7-4C93-4F0C-BD5E-8CBC05D78C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5" y="6492876"/>
            <a:ext cx="2535440" cy="2850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F0E94F2-F3FB-4759-8089-68075E7A4D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5" y="873124"/>
            <a:ext cx="3320268" cy="224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2CE3B13-439F-4EB7-94E6-E620A4390BD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55" y="882649"/>
            <a:ext cx="3651724" cy="2822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9FF5138-091B-4093-84FA-E01E3136FAC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55" y="1191259"/>
            <a:ext cx="1755124" cy="23286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3A02895-04D3-411E-8397-EC061A4A85D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2416" t="21111" r="75167" b="18297"/>
          <a:stretch/>
        </p:blipFill>
        <p:spPr>
          <a:xfrm>
            <a:off x="6250305" y="2322194"/>
            <a:ext cx="1379220" cy="378591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83EB0898-76EA-4D74-AE92-87513876F62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80" y="6216650"/>
            <a:ext cx="2847845" cy="28695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6BEE93B-9BAA-497D-BF54-55D782D0AA2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36" y="6519546"/>
            <a:ext cx="2556715" cy="2946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49AE7D8-2EB4-4E53-941A-B48C831B8B0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806577"/>
            <a:ext cx="2146556" cy="25543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920B45E-7853-4F79-B2DB-503B63F0580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25" y="1825626"/>
            <a:ext cx="1707459" cy="2559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3812126-4FDA-47DD-8A68-2B3B8F81A92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75" y="2092325"/>
            <a:ext cx="789333" cy="17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FE6EEFC-26B9-4BA7-95F7-3FD720C578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184" t="26228" r="28899" b="17177"/>
          <a:stretch/>
        </p:blipFill>
        <p:spPr>
          <a:xfrm>
            <a:off x="1007843" y="245959"/>
            <a:ext cx="5259897" cy="5415977"/>
          </a:xfrm>
          <a:prstGeom prst="rect">
            <a:avLst/>
          </a:prstGeom>
          <a:scene3d>
            <a:camera prst="orthographicFront">
              <a:rot lat="0" lon="3000000" rev="0"/>
            </a:camera>
            <a:lightRig rig="threePt" dir="t"/>
          </a:scene3d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CF1F85B3-BFDF-4AA6-911F-7433B504102B}"/>
              </a:ext>
            </a:extLst>
          </p:cNvPr>
          <p:cNvGrpSpPr/>
          <p:nvPr/>
        </p:nvGrpSpPr>
        <p:grpSpPr>
          <a:xfrm>
            <a:off x="10515566" y="-270356"/>
            <a:ext cx="2367848" cy="1505582"/>
            <a:chOff x="10515566" y="-270356"/>
            <a:chExt cx="2367848" cy="150558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9D4401C-E6A9-4FD3-9F51-698CD2F13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579067" y="-42122"/>
              <a:ext cx="1999548" cy="114998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3732FDB-F7A6-424C-8A4D-E8E02098F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883866" y="85244"/>
              <a:ext cx="1999548" cy="1149982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892D796-A34B-40EE-9099-04BE759FE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782266" y="-270356"/>
              <a:ext cx="1999548" cy="1149982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25C3C935-4410-47EE-9602-15798089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515566" y="-143355"/>
              <a:ext cx="1999548" cy="1149982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9687B73-5F40-4E90-9352-1AB660B7195C}"/>
              </a:ext>
            </a:extLst>
          </p:cNvPr>
          <p:cNvGrpSpPr/>
          <p:nvPr/>
        </p:nvGrpSpPr>
        <p:grpSpPr>
          <a:xfrm>
            <a:off x="10236167" y="1482244"/>
            <a:ext cx="2367848" cy="1505582"/>
            <a:chOff x="10236167" y="1482244"/>
            <a:chExt cx="2367848" cy="1505582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BA4EC22-E7D3-4F76-B323-F87411FD7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299668" y="1710478"/>
              <a:ext cx="1999548" cy="114998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6F8ACB3-4620-4F67-84B6-F098B1738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604467" y="1837844"/>
              <a:ext cx="1999548" cy="1149982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FC2ED0B9-9B60-4EA8-87FA-426D42D70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502867" y="1482244"/>
              <a:ext cx="1999548" cy="1149982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FBE55DE-A8FD-4767-AF37-61B1307D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236167" y="1609245"/>
              <a:ext cx="1999548" cy="114998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87397B3-2AAD-46F9-B5CB-794AEB1C108D}"/>
              </a:ext>
            </a:extLst>
          </p:cNvPr>
          <p:cNvGrpSpPr/>
          <p:nvPr/>
        </p:nvGrpSpPr>
        <p:grpSpPr>
          <a:xfrm>
            <a:off x="9296362" y="-574990"/>
            <a:ext cx="2634550" cy="5861516"/>
            <a:chOff x="9296362" y="-574990"/>
            <a:chExt cx="2634550" cy="5861516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DFE836CA-41CF-4B2F-875B-53CF294FE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9931364" y="4136544"/>
              <a:ext cx="1999548" cy="114998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FA3D6DD5-8742-409B-94FB-95C97FB7B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9804361" y="-574990"/>
              <a:ext cx="1999548" cy="1149982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0649439-DC3C-4EE7-B9F6-194E09B31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9296362" y="1799909"/>
              <a:ext cx="1999548" cy="1149982"/>
            </a:xfrm>
            <a:prstGeom prst="rect">
              <a:avLst/>
            </a:prstGeom>
          </p:spPr>
        </p:pic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06E27B41-222A-41A9-ADCA-C8003F3B9F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273800"/>
            <a:ext cx="5220952" cy="28571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84205F2-EE06-4F9A-B79B-FA522FD353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273800"/>
            <a:ext cx="3048350" cy="28504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D3A058C-4400-40F1-A7DC-484D4A4D64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248400"/>
            <a:ext cx="2429714" cy="272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6A92344-C18C-452E-8509-DD677093F0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25424"/>
            <a:ext cx="2108952" cy="1798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AFF952-A469-4506-8650-5EF70B949FB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87324"/>
            <a:ext cx="2084968" cy="1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71632 0.0601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76701 0.0759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1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73229 0.0833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15" y="416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83F64E9-9E7D-4BBC-BCF9-58AF9A5E9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67" y="1781467"/>
            <a:ext cx="677180" cy="18597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FB94B2-5608-43C2-B9F0-BDA08534ECEC}"/>
              </a:ext>
            </a:extLst>
          </p:cNvPr>
          <p:cNvSpPr/>
          <p:nvPr/>
        </p:nvSpPr>
        <p:spPr>
          <a:xfrm>
            <a:off x="1238530" y="2629827"/>
            <a:ext cx="3139440" cy="4571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973F6E-C3E8-4DDE-9C47-A035F4475FFD}"/>
              </a:ext>
            </a:extLst>
          </p:cNvPr>
          <p:cNvSpPr/>
          <p:nvPr/>
        </p:nvSpPr>
        <p:spPr>
          <a:xfrm>
            <a:off x="5054880" y="2626652"/>
            <a:ext cx="139573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5E1E737-9128-46CB-A280-6037D4B5D3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10" y="2486317"/>
            <a:ext cx="221326" cy="22881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491C9E8-9198-4EB3-A31F-982BF2AE23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70" y="2268494"/>
            <a:ext cx="2529524" cy="22285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455DD6-FF30-40BB-9740-607499C5EE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41" y="2763445"/>
            <a:ext cx="1603810" cy="22666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17B932B-A58F-452B-A152-959326355B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71" y="3736568"/>
            <a:ext cx="3000000" cy="2838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FFADECC-9665-4F08-A69C-BBA90304D2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7" y="4880528"/>
            <a:ext cx="6921905" cy="3180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6E73954-A6F7-4482-8BD6-42015D87514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4" y="5687270"/>
            <a:ext cx="7360430" cy="3186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556DCE-BB9A-44B9-8D4B-991D04F1E526}"/>
              </a:ext>
            </a:extLst>
          </p:cNvPr>
          <p:cNvSpPr/>
          <p:nvPr/>
        </p:nvSpPr>
        <p:spPr>
          <a:xfrm>
            <a:off x="0" y="0"/>
            <a:ext cx="9144000" cy="6375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F9B5B8-0BDA-48E7-8393-89D235AC16F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11" y="177099"/>
            <a:ext cx="3584188" cy="28950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7432B8F-569F-452C-90A7-771DD0A50CE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092199"/>
            <a:ext cx="2127088" cy="301199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E9B5362-A382-443C-B252-4DEBD0434554}"/>
              </a:ext>
            </a:extLst>
          </p:cNvPr>
          <p:cNvCxnSpPr/>
          <p:nvPr/>
        </p:nvCxnSpPr>
        <p:spPr>
          <a:xfrm>
            <a:off x="4238625" y="1181100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1E78492-2FCC-418C-8202-9DA0B04C8FD4}"/>
              </a:ext>
            </a:extLst>
          </p:cNvPr>
          <p:cNvCxnSpPr>
            <a:cxnSpLocks/>
          </p:cNvCxnSpPr>
          <p:nvPr/>
        </p:nvCxnSpPr>
        <p:spPr>
          <a:xfrm flipH="1">
            <a:off x="4276725" y="1333500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17D24391-30EC-497C-B290-EDEFFA6AD38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51" y="1130300"/>
            <a:ext cx="1499009" cy="2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4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5BC97-E4D1-4BDA-B78A-4C5F0F5CCF5F}"/>
              </a:ext>
            </a:extLst>
          </p:cNvPr>
          <p:cNvSpPr/>
          <p:nvPr/>
        </p:nvSpPr>
        <p:spPr>
          <a:xfrm>
            <a:off x="0" y="0"/>
            <a:ext cx="9144000" cy="6375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C144043-272C-448E-A7D5-27B440EC5E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11" y="177099"/>
            <a:ext cx="3584188" cy="28950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106D4099-EA9C-49D4-976C-8DF9ACC7F4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" y="2422671"/>
            <a:ext cx="2527784" cy="20067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594FFD1-CA62-4F72-AC9E-F8992E169E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" y="3390266"/>
            <a:ext cx="3181829" cy="2775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47AAB32-5BC5-4EB4-8438-1ADD9D4D1F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6" y="2738944"/>
            <a:ext cx="2662285" cy="29381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A4357B-5730-42A5-B926-1D5B324B9C9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81" y="1041517"/>
            <a:ext cx="2701599" cy="288276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47EA0288-6C20-4362-B9B8-643361A21180}"/>
              </a:ext>
            </a:extLst>
          </p:cNvPr>
          <p:cNvGrpSpPr/>
          <p:nvPr/>
        </p:nvGrpSpPr>
        <p:grpSpPr>
          <a:xfrm>
            <a:off x="308617" y="5486400"/>
            <a:ext cx="8391138" cy="998221"/>
            <a:chOff x="308617" y="5486400"/>
            <a:chExt cx="8391138" cy="998221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264ACFDB-5E73-4C14-88FC-708190823CD2}"/>
                </a:ext>
              </a:extLst>
            </p:cNvPr>
            <p:cNvGrpSpPr/>
            <p:nvPr/>
          </p:nvGrpSpPr>
          <p:grpSpPr>
            <a:xfrm>
              <a:off x="308617" y="5486400"/>
              <a:ext cx="8391138" cy="998221"/>
              <a:chOff x="308617" y="5486400"/>
              <a:chExt cx="8391138" cy="998221"/>
            </a:xfrm>
          </p:grpSpPr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8B977388-8858-4AFF-A742-511AAE76D88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617" y="5884620"/>
                <a:ext cx="2850887" cy="298484"/>
              </a:xfrm>
              <a:prstGeom prst="rect">
                <a:avLst/>
              </a:prstGeom>
            </p:spPr>
          </p:pic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DE52DC3B-BCEA-46EE-82AB-8D6F23ECD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314" y="5486400"/>
                <a:ext cx="807816" cy="979171"/>
              </a:xfrm>
              <a:prstGeom prst="rect">
                <a:avLst/>
              </a:prstGeom>
            </p:spPr>
          </p:pic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66D3B81B-F07A-4788-901F-297A11A6E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0689" y="5495925"/>
                <a:ext cx="807816" cy="979171"/>
              </a:xfrm>
              <a:prstGeom prst="rect">
                <a:avLst/>
              </a:prstGeom>
            </p:spPr>
          </p:pic>
          <p:pic>
            <p:nvPicPr>
              <p:cNvPr id="46" name="Image 45">
                <a:extLst>
                  <a:ext uri="{FF2B5EF4-FFF2-40B4-BE49-F238E27FC236}">
                    <a16:creationId xmlns:a16="http://schemas.microsoft.com/office/drawing/2014/main" id="{739FF5F8-67F3-4B4D-8ECC-CCA1F1298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2264" y="5495925"/>
                <a:ext cx="807816" cy="979171"/>
              </a:xfrm>
              <a:prstGeom prst="rect">
                <a:avLst/>
              </a:prstGeom>
            </p:spPr>
          </p:pic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1D7B4091-7373-4A33-ACC0-ADBBD41A5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1939" y="5505450"/>
                <a:ext cx="807816" cy="979171"/>
              </a:xfrm>
              <a:prstGeom prst="rect">
                <a:avLst/>
              </a:prstGeom>
            </p:spPr>
          </p:pic>
        </p:grpSp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id="{63F3D5A0-2540-4EF9-AEED-B121F1164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500562" y="6000256"/>
              <a:ext cx="661987" cy="443406"/>
            </a:xfrm>
            <a:prstGeom prst="rect">
              <a:avLst/>
            </a:prstGeom>
          </p:spPr>
        </p:pic>
        <p:pic>
          <p:nvPicPr>
            <p:cNvPr id="55" name="Graphique 54">
              <a:extLst>
                <a:ext uri="{FF2B5EF4-FFF2-40B4-BE49-F238E27FC236}">
                  <a16:creationId xmlns:a16="http://schemas.microsoft.com/office/drawing/2014/main" id="{460328B0-1E68-4930-8B2A-4E14825F3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95937" y="6014544"/>
              <a:ext cx="661987" cy="443406"/>
            </a:xfrm>
            <a:prstGeom prst="rect">
              <a:avLst/>
            </a:prstGeom>
          </p:spPr>
        </p:pic>
        <p:pic>
          <p:nvPicPr>
            <p:cNvPr id="56" name="Graphique 55">
              <a:extLst>
                <a:ext uri="{FF2B5EF4-FFF2-40B4-BE49-F238E27FC236}">
                  <a16:creationId xmlns:a16="http://schemas.microsoft.com/office/drawing/2014/main" id="{0C15C14D-54CF-4577-B83E-34034FC5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767512" y="6009782"/>
              <a:ext cx="661987" cy="443406"/>
            </a:xfrm>
            <a:prstGeom prst="rect">
              <a:avLst/>
            </a:prstGeom>
          </p:spPr>
        </p:pic>
        <p:pic>
          <p:nvPicPr>
            <p:cNvPr id="58" name="Graphique 57">
              <a:extLst>
                <a:ext uri="{FF2B5EF4-FFF2-40B4-BE49-F238E27FC236}">
                  <a16:creationId xmlns:a16="http://schemas.microsoft.com/office/drawing/2014/main" id="{E3E5EFCD-B6E5-4480-8E9B-2A9FE981A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977187" y="6009782"/>
              <a:ext cx="661987" cy="443406"/>
            </a:xfrm>
            <a:prstGeom prst="rect">
              <a:avLst/>
            </a:prstGeom>
          </p:spPr>
        </p:pic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DA7B488E-A37F-41B2-B6FF-079BF7C646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5" y="1616074"/>
            <a:ext cx="2127088" cy="301199"/>
          </a:xfrm>
          <a:prstGeom prst="rect">
            <a:avLst/>
          </a:prstGeom>
        </p:spPr>
      </p:pic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7CC5E329-99D8-47C9-AFAE-162F12C96AB2}"/>
              </a:ext>
            </a:extLst>
          </p:cNvPr>
          <p:cNvCxnSpPr/>
          <p:nvPr/>
        </p:nvCxnSpPr>
        <p:spPr>
          <a:xfrm>
            <a:off x="4229100" y="1704975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3675D841-11EA-4047-BC1C-7C5FE026A79E}"/>
              </a:ext>
            </a:extLst>
          </p:cNvPr>
          <p:cNvCxnSpPr>
            <a:cxnSpLocks/>
          </p:cNvCxnSpPr>
          <p:nvPr/>
        </p:nvCxnSpPr>
        <p:spPr>
          <a:xfrm flipH="1">
            <a:off x="4267200" y="1857375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Image 51">
            <a:extLst>
              <a:ext uri="{FF2B5EF4-FFF2-40B4-BE49-F238E27FC236}">
                <a16:creationId xmlns:a16="http://schemas.microsoft.com/office/drawing/2014/main" id="{01C17992-44D6-4DDF-AB96-4506A377FB1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26" y="1654175"/>
            <a:ext cx="1499009" cy="29970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22E1A6A-E920-4C3D-B3C2-E415E272A3F3}"/>
              </a:ext>
            </a:extLst>
          </p:cNvPr>
          <p:cNvSpPr/>
          <p:nvPr/>
        </p:nvSpPr>
        <p:spPr>
          <a:xfrm>
            <a:off x="2466975" y="1457325"/>
            <a:ext cx="5038725" cy="60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853A5A6-95A7-4AFD-92FB-635ABE233AF5}"/>
              </a:ext>
            </a:extLst>
          </p:cNvPr>
          <p:cNvGrpSpPr/>
          <p:nvPr/>
        </p:nvGrpSpPr>
        <p:grpSpPr>
          <a:xfrm>
            <a:off x="3621484" y="2152650"/>
            <a:ext cx="5522515" cy="3590925"/>
            <a:chOff x="3621484" y="2152650"/>
            <a:chExt cx="5522515" cy="359092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F0DA901-A065-4FCC-946E-BAEE522B0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/>
            <a:srcRect l="14954" t="13016" r="17431" b="21907"/>
            <a:stretch/>
          </p:blipFill>
          <p:spPr>
            <a:xfrm>
              <a:off x="3621484" y="2152650"/>
              <a:ext cx="5522515" cy="2989802"/>
            </a:xfrm>
            <a:prstGeom prst="rect">
              <a:avLst/>
            </a:prstGeom>
          </p:spPr>
        </p:pic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2A436588-732D-477C-8099-239448CB0814}"/>
                </a:ext>
              </a:extLst>
            </p:cNvPr>
            <p:cNvCxnSpPr/>
            <p:nvPr/>
          </p:nvCxnSpPr>
          <p:spPr>
            <a:xfrm flipV="1">
              <a:off x="4876800" y="4467225"/>
              <a:ext cx="0" cy="127635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57B773D5-4ED7-462E-A919-0693526BD6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3425" y="2924175"/>
              <a:ext cx="0" cy="262890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9A7DB0B9-9947-4F35-88F1-B7FAF3DE4F2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" y="4004035"/>
            <a:ext cx="3588078" cy="2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5BC97-E4D1-4BDA-B78A-4C5F0F5CCF5F}"/>
              </a:ext>
            </a:extLst>
          </p:cNvPr>
          <p:cNvSpPr/>
          <p:nvPr/>
        </p:nvSpPr>
        <p:spPr>
          <a:xfrm>
            <a:off x="0" y="0"/>
            <a:ext cx="9144000" cy="6375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C144043-272C-448E-A7D5-27B440EC5E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11" y="177099"/>
            <a:ext cx="3584188" cy="28950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52820304-6A8C-468C-B699-1671F854341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08" y="5197447"/>
            <a:ext cx="3384217" cy="348181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66272448-66E4-432B-A659-A35E2505564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1" y="1901796"/>
            <a:ext cx="2229227" cy="2347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40E542-A726-46FB-B31C-C4B90C38FA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0" y="1022467"/>
            <a:ext cx="7203628" cy="29019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B609338-D1F6-4CE7-B7B7-6F4A2CFC41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64" y="2047875"/>
            <a:ext cx="807816" cy="979171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48927633-96C8-474A-A4A3-98EA9E6697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24812" y="2561731"/>
            <a:ext cx="661987" cy="44340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BC5C47C-BCE0-4485-8D4E-BE78900C16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39" y="4914900"/>
            <a:ext cx="807816" cy="979171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7E1C8521-236A-464B-8E7A-C250A30164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15287" y="5428756"/>
            <a:ext cx="661987" cy="4434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97E247-7E57-4CED-8BAE-328C9D436C7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2263775"/>
            <a:ext cx="2246857" cy="336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F0F984-4B60-4305-9979-F0FA8DC055A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178425"/>
            <a:ext cx="2085018" cy="27716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6396F29-9082-4905-8EF9-8A2B6480E30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76" y="2485391"/>
            <a:ext cx="3181829" cy="2775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A0EBB19-2005-4A13-BDF7-F3E2B674876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54" y="3099160"/>
            <a:ext cx="3588078" cy="2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9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D74E38-EAA9-4C86-976F-F1BCD1CEFB2A}"/>
              </a:ext>
            </a:extLst>
          </p:cNvPr>
          <p:cNvSpPr/>
          <p:nvPr/>
        </p:nvSpPr>
        <p:spPr>
          <a:xfrm>
            <a:off x="0" y="0"/>
            <a:ext cx="9144000" cy="6375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39132A-D1B4-4422-8DD5-EDD472A32E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11" y="177099"/>
            <a:ext cx="3584188" cy="2895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0EEBEF4-CF1E-464D-A8A1-2AF5EA7DE74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6" y="5683250"/>
            <a:ext cx="3242761" cy="5700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FBBC42-2C29-4CB2-8A72-8CAD61BB938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954" t="13016" r="17431" b="21907"/>
          <a:stretch/>
        </p:blipFill>
        <p:spPr>
          <a:xfrm>
            <a:off x="130904" y="686619"/>
            <a:ext cx="5679346" cy="3074708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3981AEC9-52D6-4AA8-989C-D3B3A4D4C7A0}"/>
              </a:ext>
            </a:extLst>
          </p:cNvPr>
          <p:cNvGrpSpPr/>
          <p:nvPr/>
        </p:nvGrpSpPr>
        <p:grpSpPr>
          <a:xfrm>
            <a:off x="3871324" y="1311779"/>
            <a:ext cx="1319424" cy="1345696"/>
            <a:chOff x="7205074" y="2692904"/>
            <a:chExt cx="1319424" cy="134569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F65D642-3455-4075-BA85-ED50D2340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074" y="2692904"/>
              <a:ext cx="1319424" cy="1345696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4609679-F891-40FC-A17F-5D8475E38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005314"/>
              <a:ext cx="616743" cy="183179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B72BE0D2-0C4E-45D4-B9F8-2A5F58F7BB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25" y="1139825"/>
            <a:ext cx="1613333" cy="23428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DC86DD8-0468-4BD3-AEB4-E2E79BD09EC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75" y="1749424"/>
            <a:ext cx="2196904" cy="31951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A63672E-0C59-4E00-A010-679536965BA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2635250"/>
            <a:ext cx="851429" cy="23428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C6B77801-267F-4E9F-95C2-C64EC44BDA4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26" y="4445000"/>
            <a:ext cx="3109319" cy="34631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1FE056C-9571-4DD6-9CA2-841553F0F35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76" y="6178549"/>
            <a:ext cx="1566763" cy="25675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507847CD-AC8E-42DE-907A-F111C0D3CFA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5721350"/>
            <a:ext cx="3294476" cy="2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0F64D84-00CB-4309-9CB0-4ABEF49E481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917" t="21852" r="56750" b="28371"/>
          <a:stretch/>
        </p:blipFill>
        <p:spPr>
          <a:xfrm>
            <a:off x="5006340" y="2293620"/>
            <a:ext cx="480060" cy="2148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9F7840-1B17-481E-B0D0-C8A023FAB77B}"/>
              </a:ext>
            </a:extLst>
          </p:cNvPr>
          <p:cNvSpPr/>
          <p:nvPr/>
        </p:nvSpPr>
        <p:spPr>
          <a:xfrm>
            <a:off x="0" y="0"/>
            <a:ext cx="9144000" cy="637563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954436-C340-4203-AB3A-3D69C494E8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69" y="160321"/>
            <a:ext cx="5047503" cy="295334"/>
          </a:xfrm>
          <a:prstGeom prst="rect">
            <a:avLst/>
          </a:prstGeom>
          <a:solidFill>
            <a:srgbClr val="990000"/>
          </a:solidFill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18CD62D-F5B3-4A42-BA43-F69F7602E2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2263888"/>
            <a:ext cx="4324350" cy="4371323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8AC9687-2489-47C5-874F-83DE016EBD69}"/>
              </a:ext>
            </a:extLst>
          </p:cNvPr>
          <p:cNvCxnSpPr>
            <a:cxnSpLocks/>
          </p:cNvCxnSpPr>
          <p:nvPr/>
        </p:nvCxnSpPr>
        <p:spPr>
          <a:xfrm flipH="1">
            <a:off x="5891294" y="4160520"/>
            <a:ext cx="1477246" cy="4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Image 33">
            <a:extLst>
              <a:ext uri="{FF2B5EF4-FFF2-40B4-BE49-F238E27FC236}">
                <a16:creationId xmlns:a16="http://schemas.microsoft.com/office/drawing/2014/main" id="{57A5FB34-089B-4BE0-9447-88FB577D724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31" y="3783330"/>
            <a:ext cx="737524" cy="18438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6493F32-7452-401A-A46D-4744A89E7BA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2" y="4056381"/>
            <a:ext cx="238341" cy="17974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93A5EAA-B3DF-4930-ABA7-3CB96786D1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81" y="4354830"/>
            <a:ext cx="760859" cy="116760"/>
          </a:xfrm>
          <a:prstGeom prst="rect">
            <a:avLst/>
          </a:prstGeom>
        </p:spPr>
      </p:pic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592C1E9-223C-4CA3-8A4D-8060F65903B8}"/>
              </a:ext>
            </a:extLst>
          </p:cNvPr>
          <p:cNvCxnSpPr>
            <a:cxnSpLocks/>
          </p:cNvCxnSpPr>
          <p:nvPr/>
        </p:nvCxnSpPr>
        <p:spPr>
          <a:xfrm flipH="1">
            <a:off x="5349875" y="3055620"/>
            <a:ext cx="2555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Image 44">
            <a:extLst>
              <a:ext uri="{FF2B5EF4-FFF2-40B4-BE49-F238E27FC236}">
                <a16:creationId xmlns:a16="http://schemas.microsoft.com/office/drawing/2014/main" id="{6DF46673-4D9C-4FF8-84DF-28BCD7CFCD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56" y="2751455"/>
            <a:ext cx="2846344" cy="256565"/>
          </a:xfrm>
          <a:prstGeom prst="rect">
            <a:avLst/>
          </a:prstGeom>
        </p:spPr>
      </p:pic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B974BCA-2A67-4E1C-A40B-869876CADFC3}"/>
              </a:ext>
            </a:extLst>
          </p:cNvPr>
          <p:cNvCxnSpPr>
            <a:cxnSpLocks/>
          </p:cNvCxnSpPr>
          <p:nvPr/>
        </p:nvCxnSpPr>
        <p:spPr>
          <a:xfrm flipH="1">
            <a:off x="5956300" y="5621020"/>
            <a:ext cx="1901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Image 48">
            <a:extLst>
              <a:ext uri="{FF2B5EF4-FFF2-40B4-BE49-F238E27FC236}">
                <a16:creationId xmlns:a16="http://schemas.microsoft.com/office/drawing/2014/main" id="{679FE53B-DE6D-4ADB-A31E-5AFA487DDD6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31" y="5285105"/>
            <a:ext cx="1747930" cy="2324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A6CA70-A498-4AC2-B2D6-74BDA8EFC1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5676669"/>
            <a:ext cx="1295401" cy="81961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505BB80-BC6E-4A83-AA9F-C9FDC1F7F33E}"/>
              </a:ext>
            </a:extLst>
          </p:cNvPr>
          <p:cNvGrpSpPr/>
          <p:nvPr/>
        </p:nvGrpSpPr>
        <p:grpSpPr>
          <a:xfrm>
            <a:off x="4997169" y="4712071"/>
            <a:ext cx="911027" cy="1104276"/>
            <a:chOff x="4875529" y="5012589"/>
            <a:chExt cx="911027" cy="110427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671787D-00AA-4A85-AC95-C1A372871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529" y="5012589"/>
              <a:ext cx="911027" cy="1104276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476F268B-65D3-4729-989E-58518E35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964430" y="5291619"/>
              <a:ext cx="773429" cy="805334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E70AA5C2-D069-45F4-8E51-D62FD44D849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69" y="3381375"/>
            <a:ext cx="200530" cy="215722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A84CAB0-4BF2-407C-9D79-1DDCD446155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8960" y="3387725"/>
            <a:ext cx="227094" cy="2130556"/>
          </a:xfrm>
          <a:prstGeom prst="rect">
            <a:avLst/>
          </a:prstGeom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033C751-CF03-477C-88D7-2C105F7B1633}"/>
              </a:ext>
            </a:extLst>
          </p:cNvPr>
          <p:cNvCxnSpPr>
            <a:cxnSpLocks/>
          </p:cNvCxnSpPr>
          <p:nvPr/>
        </p:nvCxnSpPr>
        <p:spPr>
          <a:xfrm>
            <a:off x="3107690" y="6163945"/>
            <a:ext cx="1705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60D5BA48-64FD-4595-A6BC-ED6245FC8B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1" y="5847080"/>
            <a:ext cx="2413555" cy="23598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EEE765B-3D10-4504-B0BC-42F592F45AD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254125"/>
            <a:ext cx="2606468" cy="257304"/>
          </a:xfrm>
          <a:prstGeom prst="rect">
            <a:avLst/>
          </a:prstGeom>
        </p:spPr>
      </p:pic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6B6D8574-E9EA-400A-BE9B-D77F75238672}"/>
              </a:ext>
            </a:extLst>
          </p:cNvPr>
          <p:cNvCxnSpPr/>
          <p:nvPr/>
        </p:nvCxnSpPr>
        <p:spPr>
          <a:xfrm>
            <a:off x="3962400" y="1419225"/>
            <a:ext cx="428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Image 53">
            <a:extLst>
              <a:ext uri="{FF2B5EF4-FFF2-40B4-BE49-F238E27FC236}">
                <a16:creationId xmlns:a16="http://schemas.microsoft.com/office/drawing/2014/main" id="{FF6EC289-0D2C-4A60-86F4-D1147A1CBD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75" y="1266824"/>
            <a:ext cx="2360584" cy="254953"/>
          </a:xfrm>
          <a:prstGeom prst="rect">
            <a:avLst/>
          </a:prstGeom>
        </p:spPr>
      </p:pic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6BB953AE-4EDF-4807-AFD0-DE872F0138F8}"/>
              </a:ext>
            </a:extLst>
          </p:cNvPr>
          <p:cNvCxnSpPr/>
          <p:nvPr/>
        </p:nvCxnSpPr>
        <p:spPr>
          <a:xfrm rot="10800000" flipV="1">
            <a:off x="3133726" y="3390899"/>
            <a:ext cx="2505075" cy="84772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Image 51">
            <a:extLst>
              <a:ext uri="{FF2B5EF4-FFF2-40B4-BE49-F238E27FC236}">
                <a16:creationId xmlns:a16="http://schemas.microsoft.com/office/drawing/2014/main" id="{C5C80C13-9213-4CCC-B6EF-34DDBE3AD52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6" y="4111625"/>
            <a:ext cx="1937143" cy="22476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C3FF018-F22A-41B8-A78A-A98D28A13228}"/>
              </a:ext>
            </a:extLst>
          </p:cNvPr>
          <p:cNvSpPr/>
          <p:nvPr/>
        </p:nvSpPr>
        <p:spPr>
          <a:xfrm>
            <a:off x="812800" y="1123950"/>
            <a:ext cx="6686550" cy="565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45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9F7840-1B17-481E-B0D0-C8A023FAB77B}"/>
              </a:ext>
            </a:extLst>
          </p:cNvPr>
          <p:cNvSpPr/>
          <p:nvPr/>
        </p:nvSpPr>
        <p:spPr>
          <a:xfrm>
            <a:off x="0" y="0"/>
            <a:ext cx="9144000" cy="637563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954436-C340-4203-AB3A-3D69C494E8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69" y="160321"/>
            <a:ext cx="5047503" cy="295334"/>
          </a:xfrm>
          <a:prstGeom prst="rect">
            <a:avLst/>
          </a:prstGeom>
          <a:solidFill>
            <a:srgbClr val="990000"/>
          </a:solidFill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05314EE-49EA-4DBE-A94F-D315D983A4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98" t="14159" r="20367" b="32671"/>
          <a:stretch/>
        </p:blipFill>
        <p:spPr>
          <a:xfrm>
            <a:off x="110804" y="1493240"/>
            <a:ext cx="8526352" cy="40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9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3852A86-36D0-4C92-88AB-0290DC563D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54" t="16606" r="23945" b="8206"/>
          <a:stretch/>
        </p:blipFill>
        <p:spPr>
          <a:xfrm>
            <a:off x="620786" y="1510018"/>
            <a:ext cx="7692704" cy="53248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90FEC-701A-43D7-A737-7C4BD701F1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06" y="931760"/>
            <a:ext cx="5358095" cy="2838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29CC8F-1CDD-4582-8F19-1E99838B01E3}"/>
              </a:ext>
            </a:extLst>
          </p:cNvPr>
          <p:cNvSpPr/>
          <p:nvPr/>
        </p:nvSpPr>
        <p:spPr>
          <a:xfrm>
            <a:off x="0" y="0"/>
            <a:ext cx="9144000" cy="637563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7CA148-C023-4719-B375-22CD0D03CA0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69" y="160321"/>
            <a:ext cx="5047503" cy="295334"/>
          </a:xfrm>
          <a:prstGeom prst="rect">
            <a:avLst/>
          </a:prstGeom>
          <a:solidFill>
            <a:srgbClr val="990000"/>
          </a:solidFill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0A8C7FD-B18D-4A58-B1F8-308E3234F950}"/>
              </a:ext>
            </a:extLst>
          </p:cNvPr>
          <p:cNvCxnSpPr/>
          <p:nvPr/>
        </p:nvCxnSpPr>
        <p:spPr>
          <a:xfrm>
            <a:off x="4998720" y="1905000"/>
            <a:ext cx="0" cy="429006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C1A8DBAF-AB59-4D0C-A765-53AAD8223C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60" y="1503680"/>
            <a:ext cx="445714" cy="264762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F4D85C6-B90B-4C16-A878-A1428FB2A22B}"/>
              </a:ext>
            </a:extLst>
          </p:cNvPr>
          <p:cNvCxnSpPr/>
          <p:nvPr/>
        </p:nvCxnSpPr>
        <p:spPr>
          <a:xfrm flipH="1">
            <a:off x="3589020" y="4137660"/>
            <a:ext cx="1402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B475695F-52F1-4996-BB97-4B4A6BB8C5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20" y="3843020"/>
            <a:ext cx="169524" cy="1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1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3852A86-36D0-4C92-88AB-0290DC563D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954" t="16606" r="23945" b="8206"/>
          <a:stretch/>
        </p:blipFill>
        <p:spPr>
          <a:xfrm>
            <a:off x="620786" y="1510018"/>
            <a:ext cx="7692704" cy="53248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ED647D-CE7C-460A-AD16-83A15EAE7B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6" y="1000340"/>
            <a:ext cx="2486287" cy="2281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29CC8F-1CDD-4582-8F19-1E99838B01E3}"/>
              </a:ext>
            </a:extLst>
          </p:cNvPr>
          <p:cNvSpPr/>
          <p:nvPr/>
        </p:nvSpPr>
        <p:spPr>
          <a:xfrm>
            <a:off x="0" y="0"/>
            <a:ext cx="9144000" cy="637563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7CA148-C023-4719-B375-22CD0D03CA0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69" y="160321"/>
            <a:ext cx="5047503" cy="295334"/>
          </a:xfrm>
          <a:prstGeom prst="rect">
            <a:avLst/>
          </a:prstGeom>
          <a:solidFill>
            <a:srgbClr val="990000"/>
          </a:solidFill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0A8C7FD-B18D-4A58-B1F8-308E3234F950}"/>
              </a:ext>
            </a:extLst>
          </p:cNvPr>
          <p:cNvCxnSpPr/>
          <p:nvPr/>
        </p:nvCxnSpPr>
        <p:spPr>
          <a:xfrm>
            <a:off x="4998720" y="1905000"/>
            <a:ext cx="0" cy="429006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C1A8DBAF-AB59-4D0C-A765-53AAD8223C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60" y="1503680"/>
            <a:ext cx="445714" cy="264762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F4D85C6-B90B-4C16-A878-A1428FB2A22B}"/>
              </a:ext>
            </a:extLst>
          </p:cNvPr>
          <p:cNvCxnSpPr/>
          <p:nvPr/>
        </p:nvCxnSpPr>
        <p:spPr>
          <a:xfrm flipH="1">
            <a:off x="3589020" y="4137660"/>
            <a:ext cx="1402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B475695F-52F1-4996-BB97-4B4A6BB8C5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40" y="3881120"/>
            <a:ext cx="169524" cy="140952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72459D43-CCD4-461B-B031-D2E6C2BA2C69}"/>
              </a:ext>
            </a:extLst>
          </p:cNvPr>
          <p:cNvGrpSpPr/>
          <p:nvPr/>
        </p:nvGrpSpPr>
        <p:grpSpPr>
          <a:xfrm>
            <a:off x="3698242" y="1572260"/>
            <a:ext cx="4500878" cy="4653280"/>
            <a:chOff x="3698242" y="1572260"/>
            <a:chExt cx="4500878" cy="465328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277D0756-9B7F-4608-8286-A33F56D71C02}"/>
                </a:ext>
              </a:extLst>
            </p:cNvPr>
            <p:cNvCxnSpPr/>
            <p:nvPr/>
          </p:nvCxnSpPr>
          <p:spPr>
            <a:xfrm>
              <a:off x="3992880" y="1935480"/>
              <a:ext cx="0" cy="4290060"/>
            </a:xfrm>
            <a:prstGeom prst="line">
              <a:avLst/>
            </a:prstGeom>
            <a:ln w="5715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212EC41-AA94-4046-B822-30C8EDA64E36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8242" y="1572260"/>
              <a:ext cx="463238" cy="211810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C1495F7-F716-4C67-90B3-141A2765C920}"/>
                </a:ext>
              </a:extLst>
            </p:cNvPr>
            <p:cNvSpPr txBox="1"/>
            <p:nvPr/>
          </p:nvSpPr>
          <p:spPr>
            <a:xfrm>
              <a:off x="6271260" y="1988820"/>
              <a:ext cx="1927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92D050"/>
                  </a:solidFill>
                </a:rPr>
                <a:t>Protocole fiable</a:t>
              </a:r>
              <a:endParaRPr lang="en-GB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AC0D617-20F9-4DAA-AE6D-B24D793755EA}"/>
              </a:ext>
            </a:extLst>
          </p:cNvPr>
          <p:cNvGrpSpPr/>
          <p:nvPr/>
        </p:nvGrpSpPr>
        <p:grpSpPr>
          <a:xfrm>
            <a:off x="2250442" y="1557021"/>
            <a:ext cx="5735318" cy="4645659"/>
            <a:chOff x="2250442" y="1557021"/>
            <a:chExt cx="5735318" cy="4645659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EC45D700-5DAE-4D51-B970-EE1CEE293529}"/>
                </a:ext>
              </a:extLst>
            </p:cNvPr>
            <p:cNvCxnSpPr/>
            <p:nvPr/>
          </p:nvCxnSpPr>
          <p:spPr>
            <a:xfrm>
              <a:off x="2545080" y="1912620"/>
              <a:ext cx="0" cy="429006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C2644979-8661-4F8D-A5C5-6E20A771D08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442" y="1557021"/>
              <a:ext cx="471342" cy="212293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758B5D8-16AF-4F08-8843-0E3FBE0FDBDB}"/>
                </a:ext>
              </a:extLst>
            </p:cNvPr>
            <p:cNvSpPr txBox="1"/>
            <p:nvPr/>
          </p:nvSpPr>
          <p:spPr>
            <a:xfrm>
              <a:off x="5859780" y="1981200"/>
              <a:ext cx="2125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Protocole non fiable 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7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660,292"/>
  <p:tag name="LATEXADDIN" val="\documentclass{article}&#10;\usepackage{amsmath}&#10;\usepackage{color}&#10;\pagestyle{empty}&#10;\begin{document}&#10;&#10;\color{white}&#10;Respect des normes et fiabilité&#10;&#10;&#10;\end{document}"/>
  <p:tag name="IGUANATEXSIZE" val="25"/>
  <p:tag name="IGUANATEXCURSOR" val="14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38,3952"/>
  <p:tag name="LATEXADDIN" val="\documentclass{article}&#10;\usepackage{amsmath}&#10;\pagestyle{empty}&#10;\begin{document}&#10;&#10;Valeur : $0.5$g/L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388,4514"/>
  <p:tag name="LATEXADDIN" val="\documentclass{article}&#10;\usepackage{amsmath}&#10;\pagestyle{empty}&#10;\begin{document}&#10;&#10;tabulée&#10;&#10;&#10;\end{document}"/>
  <p:tag name="IGUANATEXSIZE" val="20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6,23921"/>
  <p:tag name="LATEXADDIN" val="\documentclass{article}&#10;\usepackage{amsmath}&#10;\pagestyle{empty}&#10;\begin{document}&#10;&#10;$A$&#10;&#10;&#10;\end{document}"/>
  <p:tag name="IGUANATEXSIZE" val="25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995,8755"/>
  <p:tag name="LATEXADDIN" val="\documentclass{article}&#10;\usepackage{amsmath}&#10;\pagestyle{empty}&#10;\begin{document}&#10;&#10;Faisceau lumineux &#10;&#10;&#10;\end{document}"/>
  <p:tag name="IGUANATEXSIZE" val="25"/>
  <p:tag name="IGUANATEXCURSOR" val="9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631,4211"/>
  <p:tag name="LATEXADDIN" val="\documentclass{article}&#10;\usepackage{amsmath}&#10;\pagestyle{empty}&#10;\begin{document}&#10;&#10;$\lambda=470$ nm&#10;&#10;&#10;\end{document}"/>
  <p:tag name="IGUANATEXSIZE" val="25"/>
  <p:tag name="IGUANATEXCURSOR" val="9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181,102"/>
  <p:tag name="LATEXADDIN" val="\documentclass{article}&#10;\usepackage{amsmath}&#10;\pagestyle{empty}&#10;\begin{document}&#10;&#10;Cuve spectrométrique&#10;&#10;&#10;\end{document}"/>
  <p:tag name="IGUANATEXSIZE" val="25"/>
  <p:tag name="IGUANATEXCURSOR" val="1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25,159"/>
  <p:tag name="LATEXADDIN" val="\documentclass{article}&#10;\usepackage{amsmath}&#10;\pagestyle{empty}&#10;\begin{document}&#10;&#10;1) Mesure de la courbe d'étalonnage (préparation)&#10;&#10;&#10;\end{document}"/>
  <p:tag name="IGUANATEXSIZE" val="25"/>
  <p:tag name="IGUANATEXCURSOR" val="12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97,638"/>
  <p:tag name="LATEXADDIN" val="\documentclass{article}&#10;\usepackage{amsmath}&#10;\pagestyle{empty}&#10;\begin{document}&#10;&#10;2) Mesure de l'absorbance de la solution de vin blanc&#10;&#10;&#10;\end{document}"/>
  <p:tag name="IGUANATEXSIZE" val="25"/>
  <p:tag name="IGUANATEXCURSOR" val="13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409,824"/>
  <p:tag name="LATEXADDIN" val="\documentclass{article}&#10;\usepackage{amsmath}&#10;\usepackage{color}&#10;\pagestyle{empty}&#10;\begin{document}&#10;&#10;\color{white}&#10;Dosage du Fer dans le vin &#10;&#10;&#10;\end{document}"/>
  <p:tag name="IGUANATEXSIZE" val="25"/>
  <p:tag name="IGUANATEXCURSOR" val="11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046,119"/>
  <p:tag name="LATEXADDIN" val="\documentclass{article}&#10;\usepackage{amsmath}&#10;\pagestyle{empty}&#10;\begin{document}&#10;&#10;Fe$^{3+}$$_{(aq)}$+SCN$^{-}$$_{(aq)}$&#10;&#10;&#10;\end{document}"/>
  <p:tag name="IGUANATEXSIZE" val="20"/>
  <p:tag name="IGUANATEXCURSOR" val="11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223,097"/>
  <p:tag name="LATEXADDIN" val="\documentclass{article}&#10;\usepackage{amsmath}&#10;\pagestyle{empty}&#10;\begin{document}&#10;&#10;Dosage par étalonnage&#10;&#10;&#10;\end{document}"/>
  <p:tag name="IGUANATEXSIZE" val="25"/>
  <p:tag name="IGUANATEXCURSOR" val="10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1579"/>
  <p:tag name="LATEXADDIN" val="\documentclass{article}&#10;\usepackage{amsmath}&#10;\pagestyle{empty}&#10;\begin{document}&#10;&#10;[FeSCN]$^{2+}$$_{(aq)}$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409,824"/>
  <p:tag name="LATEXADDIN" val="\documentclass{article}&#10;\usepackage{amsmath}&#10;\usepackage{color}&#10;\pagestyle{empty}&#10;\begin{document}&#10;&#10;\color{white}&#10;Dosage du Fer dans le vin &#10;&#10;&#10;\end{document}"/>
  <p:tag name="IGUANATEXSIZE" val="25"/>
  <p:tag name="IGUANATEXCURSOR" val="11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1179,603"/>
  <p:tag name="LATEXADDIN" val="\documentclass{article}&#10;\usepackage{amsmath}&#10;\usepackage{color}&#10;\pagestyle{empty}&#10;\begin{document}&#10;&#10;\color{red}&#10;10 mL solution étalon &#10;&#10;&#10;\end{document}"/>
  <p:tag name="IGUANATEXSIZE" val="25"/>
  <p:tag name="IGUANATEXCURSOR" val="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83,315"/>
  <p:tag name="LATEXADDIN" val="\documentclass{article}&#10;\usepackage{amsmath}&#10;\pagestyle{empty}&#10;\begin{document}&#10;&#10;1 mL eau oxygénée (20 vol)&#10;&#10;&#10;\end{document}"/>
  <p:tag name="IGUANATEXSIZE" val="25"/>
  <p:tag name="IGUANATEXCURSOR" val="10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240,345"/>
  <p:tag name="LATEXADDIN" val="\documentclass{article}&#10;\usepackage{amsmath}&#10;\usepackage{color}&#10;\pagestyle{empty}&#10;\begin{document}&#10;&#10;\color{red}&#10;&#10;(2 à 10 mg.L$^{-1}$ en Fer)&#10;&#10;&#10;\end{document}"/>
  <p:tag name="IGUANATEXSIZE" val="25"/>
  <p:tag name="IGUANATEXCURSOR" val="13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063,367"/>
  <p:tag name="LATEXADDIN" val="\documentclass{article}&#10;\usepackage{amsmath}&#10;\pagestyle{empty}&#10;\begin{document}&#10;&#10;Droite d'étalonnage&#10;&#10;&#10;\end{document}"/>
  <p:tag name="IGUANATEXSIZE" val="25"/>
  <p:tag name="IGUANATEXCURSOR" val="10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046,119"/>
  <p:tag name="LATEXADDIN" val="\documentclass{article}&#10;\usepackage{amsmath}&#10;\pagestyle{empty}&#10;\begin{document}&#10;&#10;Fe$^{3+}$$_{(aq)}$+SCN$^{-}$$_{(aq)}$&#10;&#10;&#10;\end{document}"/>
  <p:tag name="IGUANATEXSIZE" val="20"/>
  <p:tag name="IGUANATEXCURSOR" val="11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1579"/>
  <p:tag name="LATEXADDIN" val="\documentclass{article}&#10;\usepackage{amsmath}&#10;\pagestyle{empty}&#10;\begin{document}&#10;&#10;[FeSCN]$^{2+}$$_{(aq)}$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673,041"/>
  <p:tag name="LATEXADDIN" val="\documentclass{article}&#10;\usepackage{amsmath}&#10;\pagestyle{empty}&#10;\begin{document}&#10;&#10;0.5 mL A. chlorhydrique (6 M)&#10;&#10;&#10;\end{document}"/>
  <p:tag name="IGUANATEXSIZE" val="25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328,084"/>
  <p:tag name="LATEXADDIN" val="\documentclass{article}&#10;\usepackage{amsmath}&#10;\usepackage{color}&#10;\pagestyle{empty}&#10;\begin{document}&#10;&#10;\color{red}&#10;1 mL KSCN (200 g.L$^{-1}$)&#10;&#10;&#10;\end{document}"/>
  <p:tag name="IGUANATEXSIZE" val="25"/>
  <p:tag name="IGUANATEXCURSOR" val="11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998,1252"/>
  <p:tag name="LATEXADDIN" val="\documentclass{article}&#10;\usepackage{amsmath}&#10;\pagestyle{empty}&#10;\begin{document}&#10;&#10;Incertitude type B&#10;&#10;&#10;\end{document}"/>
  <p:tag name="IGUANATEXSIZE" val="25"/>
  <p:tag name="IGUANATEXCURSOR" val="9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409,824"/>
  <p:tag name="LATEXADDIN" val="\documentclass{article}&#10;\usepackage{amsmath}&#10;\usepackage{color}&#10;\pagestyle{empty}&#10;\begin{document}&#10;&#10;\color{white}&#10;Dosage du Fer dans le vin &#10;&#10;&#10;\end{document}"/>
  <p:tag name="IGUANATEXSIZE" val="25"/>
  <p:tag name="IGUANATEXCURSOR" val="11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328,084"/>
  <p:tag name="LATEXADDIN" val="\documentclass{article}&#10;\usepackage{amsmath}&#10;\usepackage{color}&#10;\pagestyle{empty}&#10;\begin{document}&#10;&#10;\color{red}&#10;1 mL KSCN (200 g.L$^{-1}$)&#10;&#10;&#10;\end{document}"/>
  <p:tag name="IGUANATEXSIZE" val="25"/>
  <p:tag name="IGUANATEXCURSOR" val="11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75,8905"/>
  <p:tag name="LATEXADDIN" val="\documentclass{article}&#10;\usepackage{amsmath}&#10;\usepackage{color}&#10;\pagestyle{empty}&#10;\begin{document}&#10;&#10;\color{red}&#10;10 mL vin blanc&#10;&#10;&#10;\end{document}"/>
  <p:tag name="IGUANATEXSIZE" val="25"/>
  <p:tag name="IGUANATEXCURSOR" val="11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835,396"/>
  <p:tag name="LATEXADDIN" val="\documentclass{article}&#10;\usepackage{amsmath}&#10;\pagestyle{empty}&#10;\begin{document}&#10;&#10;Mesure de l'Absorbance du fer complexé dans le vin&#10;&#10;&#10;\end{document}"/>
  <p:tag name="IGUANATEXSIZE" val="25"/>
  <p:tag name="IGUANATEXCURSOR" val="13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737,1579"/>
  <p:tag name="LATEXADDIN" val="\documentclass{article}&#10;\usepackage{amsmath}&#10;\pagestyle{empty}&#10;\begin{document}&#10;&#10;Blanc spectro&#10;&#10;&#10;\end{document}"/>
  <p:tag name="IGUANATEXSIZE" val="3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83,9145"/>
  <p:tag name="LATEXADDIN" val="\documentclass{article}&#10;\usepackage{amsmath}&#10;\pagestyle{empty}&#10;\begin{document}&#10;&#10;Mesure de A&#10;&#10;&#10;\end{document}"/>
  <p:tag name="IGUANATEXSIZE" val="3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83,315"/>
  <p:tag name="LATEXADDIN" val="\documentclass{article}&#10;\usepackage{amsmath}&#10;\pagestyle{empty}&#10;\begin{document}&#10;&#10;1 mL eau oxygénée (20 vol)&#10;&#10;&#10;\end{document}"/>
  <p:tag name="IGUANATEXSIZE" val="25"/>
  <p:tag name="IGUANATEXCURSOR" val="10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673,041"/>
  <p:tag name="LATEXADDIN" val="\documentclass{article}&#10;\usepackage{amsmath}&#10;\pagestyle{empty}&#10;\begin{document}&#10;&#10;0.5 mL A. chlorhydrique (6 M)&#10;&#10;&#10;\end{document}"/>
  <p:tag name="IGUANATEXSIZE" val="25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409,824"/>
  <p:tag name="LATEXADDIN" val="\documentclass{article}&#10;\usepackage{amsmath}&#10;\usepackage{color}&#10;\pagestyle{empty}&#10;\begin{document}&#10;&#10;\color{white}&#10;Dosage du Fer dans le vin &#10;&#10;&#10;\end{document}"/>
  <p:tag name="IGUANATEXSIZE" val="25"/>
  <p:tag name="IGUANATEXCURSOR" val="11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276,34"/>
  <p:tag name="LATEXADDIN" val="\documentclass{article}&#10;\usepackage{amsmath}&#10;\pagestyle{empty}&#10;\begin{document}&#10;&#10;$\frac{\Delta C}{C}=\sqrt{(\frac{\Delta A}{A})^2+(\frac{\Delta k}{k})^2}$&#10;&#10;&#10;\end{document}"/>
  <p:tag name="IGUANATEXSIZE" val="25"/>
  <p:tag name="IGUANATEXCURSOR" val="14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307,087"/>
  <p:tag name="LATEXADDIN" val="\documentclass{article}&#10;\usepackage{amsmath}&#10;\pagestyle{empty}&#10;\begin{document}&#10;&#10;Le Fer dans le vin blanc&#10;&#10;&#10;\end{document}"/>
  <p:tag name="IGUANATEXSIZE" val="25"/>
  <p:tag name="IGUANATEXCURSOR" val="10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635,1707"/>
  <p:tag name="LATEXADDIN" val="\documentclass{article}&#10;\usepackage{amsmath}&#10;\pagestyle{empty}&#10;\begin{document}&#10;$\Delta A=0.005$&#10;&#10;&#10;\end{document}"/>
  <p:tag name="IGUANATEXSIZE" val="25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63,892"/>
  <p:tag name="LATEXADDIN" val="\documentclass{article}&#10;\usepackage{amsmath}&#10;\pagestyle{empty}&#10;\begin{document}&#10;$\Delta C=0.2$ mg/L&#10;&#10;&#10;\end{document}"/>
  <p:tag name="IGUANATEXSIZE" val="25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335,2081"/>
  <p:tag name="LATEXADDIN" val="\documentclass{article}&#10;\usepackage{amsmath}&#10;\pagestyle{empty}&#10;\begin{document}&#10;&#10;A=kC&#10;&#10;&#10;\end{document}"/>
  <p:tag name="IGUANATEXSIZE" val="25"/>
  <p:tag name="IGUANATEXCURSOR" val="8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220,098"/>
  <p:tag name="LATEXADDIN" val="\documentclass{article}&#10;\usepackage{amsmath}&#10;\pagestyle{empty}&#10;\begin{document}&#10;&#10;k=8 $\pm\ 1 \times 10^{-2} $ L/mg&#10;&#10;&#10;\end{document}"/>
  <p:tag name="IGUANATEXSIZE" val="25"/>
  <p:tag name="IGUANATEXCURSOR" val="9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70,9036"/>
  <p:tag name="LATEXADDIN" val="\documentclass{article}&#10;\usepackage{amsmath}&#10;\pagestyle{empty}&#10;\begin{document}&#10;&#10;(Pas à retenir)&#10;&#10;&#10;\end{document}"/>
  <p:tag name="IGUANATEXSIZE" val="20"/>
  <p:tag name="IGUANATEXCURSOR" val="9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1621,297"/>
  <p:tag name="LATEXADDIN" val="\documentclass{article}&#10;\usepackage{amsmath}&#10;\pagestyle{empty}&#10;\begin{document}&#10;&#10;Formule incertitude composée&#10;&#10;&#10;\end{document}"/>
  <p:tag name="IGUANATEXSIZE" val="20"/>
  <p:tag name="IGUANATEXCURSOR" val="10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984,252"/>
  <p:tag name="LATEXADDIN" val="\documentclass{article}&#10;\usepackage{amsmath}&#10;\usepackage{color}&#10;\pagestyle{empty}&#10;\begin{document}&#10;&#10;\color{white}&#10;Titrage de H$_3$PO$_4$ dans le Coca-cola&#10;&#10;&#10;\end{document}"/>
  <p:tag name="IGUANATEXSIZE" val="25"/>
  <p:tag name="IGUANATEXCURSOR" val="15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362,9547"/>
  <p:tag name="LATEXADDIN" val="\documentclass{article}&#10;\usepackage{amsmath}&#10;\pagestyle{empty}&#10;\begin{document}&#10;&#10;Sondes&#10;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16,9854"/>
  <p:tag name="LATEXADDIN" val="\documentclass{article}&#10;\usepackage{amsmath}&#10;\pagestyle{empty}&#10;\begin{document}&#10;&#10;de&#10;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99291"/>
  <p:tag name="ORIGINALWIDTH" val="373,4533"/>
  <p:tag name="LATEXADDIN" val="\documentclass{article}&#10;\usepackage{amsmath}&#10;\pagestyle{empty}&#10;\begin{document}&#10;&#10;mesure&#10;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437,57"/>
  <p:tag name="LATEXADDIN" val="\documentclass{article}&#10;\usepackage{amsmath}&#10;\pagestyle{empty}&#10;\begin{document}&#10;L'acide phosphorique dans&#10;&#10;&#10;\end{document}"/>
  <p:tag name="IGUANATEXSIZE" val="25"/>
  <p:tag name="IGUANATEXCURSOR" val="10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97,075"/>
  <p:tag name="LATEXADDIN" val="\documentclass{article}&#10;\usepackage{amsmath}&#10;\pagestyle{empty}&#10;\begin{document}&#10;&#10;Burette (NaOH (0.02 M))&#10;&#10;&#10;\end{document}"/>
  <p:tag name="IGUANATEXSIZE" val="20"/>
  <p:tag name="IGUANATEXCURSOR" val="10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857,8928"/>
  <p:tag name="LATEXADDIN" val="\documentclass{article}&#10;\usepackage{amsmath}&#10;\pagestyle{empty}&#10;\begin{document}&#10;&#10;Coca dégazélifié&#10;&#10;&#10;\end{document}"/>
  <p:tag name="IGUANATEXSIZE" val="20"/>
  <p:tag name="IGUANATEXCURSOR" val="9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1183,352"/>
  <p:tag name="LATEXADDIN" val="\documentclass{article}&#10;\usepackage{amsmath}&#10;\pagestyle{empty}&#10;\begin{document}&#10;&#10;Agitateur magnétique&#10;&#10;&#10;\end{document}"/>
  <p:tag name="IGUANATEXSIZE" val="20"/>
  <p:tag name="IGUANATEXCURSOR" val="1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80,84"/>
  <p:tag name="LATEXADDIN" val="\documentclass{article}&#10;\usepackage{amsmath}&#10;\pagestyle{empty}&#10;\begin{document}&#10;&#10;H$_3$PO4 (aq) +HO$^{-}$(aq)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60,855"/>
  <p:tag name="LATEXADDIN" val="\documentclass{article}&#10;\usepackage{amsmath}&#10;\pagestyle{empty}&#10;\begin{document}&#10;&#10;H$_2$PO$_4$$^{-}$(aq) +H$_2$0(l)&#10;&#10;&#10;&#10;\end{document}"/>
  <p:tag name="IGUANATEXSIZE" val="2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762,6547"/>
  <p:tag name="LATEXADDIN" val="\documentclass{article}&#10;\usepackage{amsmath}&#10;\pagestyle{empty}&#10;\begin{document}&#10;&#10;Potentiomètre&#10;&#10;&#10;\end{document}"/>
  <p:tag name="IGUANATEXSIZE" val="25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984,252"/>
  <p:tag name="LATEXADDIN" val="\documentclass{article}&#10;\usepackage{amsmath}&#10;\usepackage{color}&#10;\pagestyle{empty}&#10;\begin{document}&#10;&#10;\color{white}&#10;Titrage de H$_3$PO$_4$ dans le Coca-cola&#10;&#10;&#10;\end{document}"/>
  <p:tag name="IGUANATEXSIZE" val="25"/>
  <p:tag name="IGUANATEXCURSOR" val="15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109,486"/>
  <p:tag name="LATEXADDIN" val="\documentclass{article}&#10;\usepackage{amsmath}&#10;\pagestyle{empty}&#10;\begin{document}&#10;&#10;Simulation des résultats pour 30 élèves&#10;&#10;&#10;\end{document}"/>
  <p:tag name="IGUANATEXSIZE" val="25"/>
  <p:tag name="IGUANATEXCURSOR" val="11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984,252"/>
  <p:tag name="LATEXADDIN" val="\documentclass{article}&#10;\usepackage{amsmath}&#10;\usepackage{color}&#10;\pagestyle{empty}&#10;\begin{document}&#10;&#10;\color{white}&#10;Titrage de H$_3$PO$_4$ dans le Coca-cola&#10;&#10;&#10;\end{document}"/>
  <p:tag name="IGUANATEXSIZE" val="25"/>
  <p:tag name="IGUANATEXCURSOR" val="15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75,478"/>
  <p:tag name="LATEXADDIN" val="\documentclass{article}&#10;\usepackage{amsmath}&#10;\pagestyle{empty}&#10;\begin{document}&#10;&#10;V$_{m}$&#10;&#10;&#10;\end{document}"/>
  <p:tag name="IGUANATEXSIZE" val="25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90,6636"/>
  <p:tag name="LATEXADDIN" val="\documentclass{article}&#10;\usepackage{amsmath}&#10;\pagestyle{empty}&#10;\begin{document}&#10;le Coca-Cola&#10;&#10;&#10;\end{document}"/>
  <p:tag name="IGUANATEXSIZE" val="25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66,74165"/>
  <p:tag name="LATEXADDIN" val="\documentclass{article}&#10;\usepackage{amsmath}&#10;\pagestyle{empty}&#10;\begin{document}&#10;&#10;$\sigma$&#10;&#10;\end{document}"/>
  <p:tag name="IGUANATEXSIZE" val="25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978,6276"/>
  <p:tag name="LATEXADDIN" val="\documentclass{article}&#10;\usepackage{amsmath}&#10;\pagestyle{empty}&#10;\begin{document}&#10;&#10;Notion de fiabilité &#10;&#10;&#10;\end{document}"/>
  <p:tag name="IGUANATEXSIZE" val="25"/>
  <p:tag name="IGUANATEXCURSOR" val="1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984,252"/>
  <p:tag name="LATEXADDIN" val="\documentclass{article}&#10;\usepackage{amsmath}&#10;\usepackage{color}&#10;\pagestyle{empty}&#10;\begin{document}&#10;&#10;\color{white}&#10;Titrage de H$_3$PO$_4$ dans le Coca-cola&#10;&#10;&#10;\end{document}"/>
  <p:tag name="IGUANATEXSIZE" val="25"/>
  <p:tag name="IGUANATEXCURSOR" val="15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75,478"/>
  <p:tag name="LATEXADDIN" val="\documentclass{article}&#10;\usepackage{amsmath}&#10;\pagestyle{empty}&#10;\begin{document}&#10;&#10;V$_{m}$&#10;&#10;&#10;\end{document}"/>
  <p:tag name="IGUANATEXSIZE" val="25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66,74165"/>
  <p:tag name="LATEXADDIN" val="\documentclass{article}&#10;\usepackage{amsmath}&#10;\pagestyle{empty}&#10;\begin{document}&#10;&#10;$\sigma$&#10;&#10;\end{document}"/>
  <p:tag name="IGUANATEXSIZE" val="25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230,9711"/>
  <p:tag name="LATEXADDIN" val="\documentclass{article}&#10;\usepackage{amsmath}&#10;\pagestyle{empty}&#10;\begin{document}&#10;&#10;V$_{th2}$&#10;&#10;&#10;\end{document}"/>
  <p:tag name="IGUANATEXSIZE" val="20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227,9715"/>
  <p:tag name="LATEXADDIN" val="\documentclass{article}&#10;\usepackage{amsmath}&#10;\pagestyle{empty}&#10;\begin{document}&#10;&#10;V$_{th1}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2055,493"/>
  <p:tag name="LATEXADDIN" val="\documentclass{article}&#10;\usepackage{amsmath}&#10;\pagestyle{empty}&#10;\begin{document}&#10;&#10;Pas précis: grande barre d'incertitude&#10;&#10;&#10;\end{document}"/>
  <p:tag name="IGUANATEXSIZE" val="25"/>
  <p:tag name="IGUANATEXCURSOR" val="11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199,85"/>
  <p:tag name="LATEXADDIN" val="\documentclass{article}&#10;\usepackage{amsmath}&#10;\pagestyle{empty}&#10;\begin{document}&#10;&#10;Précis, mais pas fiable &#10;&#10;&#10;&#10;\end{document}"/>
  <p:tag name="IGUANATEXSIZE" val="25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797,1503"/>
  <p:tag name="LATEXADDIN" val="\documentclass{article}&#10;\usepackage{amsmath}&#10;\pagestyle{empty}&#10;\begin{document}&#10;&#10;Précis et fiable&#10;&#10;&#10;\end{document}"/>
  <p:tag name="IGUANATEXSIZE" val="30"/>
  <p:tag name="IGUANATEXCURSOR" val="9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121,11"/>
  <p:tag name="LATEXADDIN" val="\documentclass{article}&#10;\usepackage{amsmath}&#10;\pagestyle{empty}&#10;\begin{document}&#10;&#10;Titrage pH-métrique&#10;&#10;&#10;\end{document}"/>
  <p:tag name="IGUANATEXSIZE" val="25"/>
  <p:tag name="IGUANATEXCURSOR" val="10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1037,87"/>
  <p:tag name="LATEXADDIN" val="\documentclass{article}&#10;\usepackage{amsmath}&#10;\pagestyle{empty}&#10;\begin{document}&#10;&#10;Précision$\sim$ Fidélité&#10;&#10;&#10;\end{document}"/>
  <p:tag name="IGUANATEXSIZE" val="20"/>
  <p:tag name="IGUANATEXCURSOR" val="10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1024,372"/>
  <p:tag name="LATEXADDIN" val="\documentclass{article}&#10;\usepackage{amsmath}&#10;\pagestyle{empty}&#10;\begin{document}&#10;&#10;Justesse$\sim$ Fiabilité&#10;&#10;\end{document}"/>
  <p:tag name="IGUANATEXSIZE" val="20"/>
  <p:tag name="IGUANATEXCURSOR" val="10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1006,374"/>
  <p:tag name="LATEXADDIN" val="\documentclass{article}&#10;\usepackage{amsmath}&#10;\pagestyle{empty}&#10;\begin{document}&#10;&#10;Incertitude type A&#10;&#10;&#10;\end{document}"/>
  <p:tag name="IGUANATEXSIZE" val="25"/>
  <p:tag name="IGUANATEXCURSOR" val="9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054,368"/>
  <p:tag name="LATEXADDIN" val="\documentclass{article}&#10;\usepackage{amsmath}&#10;\pagestyle{empty}&#10;\begin{document}&#10;&#10;Norme: $&lt;$ 12 mg/L&#10;&#10;&#10;\end{document}"/>
  <p:tag name="IGUANATEXSIZE" val="2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</TotalTime>
  <Words>5</Words>
  <Application>Microsoft Office PowerPoint</Application>
  <PresentationFormat>Affichage à l'écran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</dc:creator>
  <cp:lastModifiedBy>TOM</cp:lastModifiedBy>
  <cp:revision>41</cp:revision>
  <dcterms:created xsi:type="dcterms:W3CDTF">2021-01-03T18:35:03Z</dcterms:created>
  <dcterms:modified xsi:type="dcterms:W3CDTF">2021-01-06T21:54:57Z</dcterms:modified>
</cp:coreProperties>
</file>