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56" r:id="rId5"/>
    <p:sldId id="257" r:id="rId6"/>
    <p:sldId id="258" r:id="rId7"/>
    <p:sldId id="259" r:id="rId8"/>
    <p:sldId id="268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80" r:id="rId17"/>
    <p:sldId id="281" r:id="rId18"/>
    <p:sldId id="282" r:id="rId19"/>
    <p:sldId id="278" r:id="rId20"/>
    <p:sldId id="285" r:id="rId21"/>
    <p:sldId id="287" r:id="rId22"/>
    <p:sldId id="283" r:id="rId23"/>
    <p:sldId id="288" r:id="rId24"/>
    <p:sldId id="290" r:id="rId25"/>
    <p:sldId id="293" r:id="rId26"/>
    <p:sldId id="291" r:id="rId27"/>
    <p:sldId id="292" r:id="rId28"/>
    <p:sldId id="294" r:id="rId29"/>
    <p:sldId id="295" r:id="rId30"/>
    <p:sldId id="297" r:id="rId31"/>
    <p:sldId id="316" r:id="rId32"/>
    <p:sldId id="314" r:id="rId33"/>
    <p:sldId id="298" r:id="rId34"/>
    <p:sldId id="299" r:id="rId35"/>
    <p:sldId id="300" r:id="rId36"/>
    <p:sldId id="301" r:id="rId37"/>
    <p:sldId id="302" r:id="rId38"/>
    <p:sldId id="306" r:id="rId39"/>
    <p:sldId id="304" r:id="rId40"/>
    <p:sldId id="305" r:id="rId41"/>
    <p:sldId id="313" r:id="rId42"/>
    <p:sldId id="309" r:id="rId43"/>
    <p:sldId id="312" r:id="rId44"/>
    <p:sldId id="310" r:id="rId45"/>
    <p:sldId id="307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0596-FC29-4ECF-8181-329CD0F99AD5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4B49-1299-4D49-8E99-B7D64AB1B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89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0596-FC29-4ECF-8181-329CD0F99AD5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4B49-1299-4D49-8E99-B7D64AB1B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99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0596-FC29-4ECF-8181-329CD0F99AD5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4B49-1299-4D49-8E99-B7D64AB1B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39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0596-FC29-4ECF-8181-329CD0F99AD5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4B49-1299-4D49-8E99-B7D64AB1B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60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0596-FC29-4ECF-8181-329CD0F99AD5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4B49-1299-4D49-8E99-B7D64AB1B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12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0596-FC29-4ECF-8181-329CD0F99AD5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4B49-1299-4D49-8E99-B7D64AB1B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48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0596-FC29-4ECF-8181-329CD0F99AD5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4B49-1299-4D49-8E99-B7D64AB1B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5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0596-FC29-4ECF-8181-329CD0F99AD5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4B49-1299-4D49-8E99-B7D64AB1B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48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0596-FC29-4ECF-8181-329CD0F99AD5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4B49-1299-4D49-8E99-B7D64AB1B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00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0596-FC29-4ECF-8181-329CD0F99AD5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4B49-1299-4D49-8E99-B7D64AB1B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65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0596-FC29-4ECF-8181-329CD0F99AD5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4B49-1299-4D49-8E99-B7D64AB1B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88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D0596-FC29-4ECF-8181-329CD0F99AD5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A4B49-1299-4D49-8E99-B7D64AB1B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49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5.png"/><Relationship Id="rId5" Type="http://schemas.openxmlformats.org/officeDocument/2006/relationships/image" Target="../media/image35.png"/><Relationship Id="rId10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7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9.png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51.png"/><Relationship Id="rId5" Type="http://schemas.openxmlformats.org/officeDocument/2006/relationships/image" Target="../media/image35.png"/><Relationship Id="rId10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5.png"/><Relationship Id="rId7" Type="http://schemas.openxmlformats.org/officeDocument/2006/relationships/image" Target="../media/image5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5.png"/><Relationship Id="rId7" Type="http://schemas.openxmlformats.org/officeDocument/2006/relationships/image" Target="../media/image54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35.png"/><Relationship Id="rId7" Type="http://schemas.openxmlformats.org/officeDocument/2006/relationships/image" Target="../media/image54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33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2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3.png"/><Relationship Id="rId7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6.png"/><Relationship Id="rId7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7585" y="365125"/>
            <a:ext cx="10836215" cy="1325563"/>
          </a:xfrm>
        </p:spPr>
        <p:txBody>
          <a:bodyPr/>
          <a:lstStyle/>
          <a:p>
            <a:pPr algn="ctr"/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 25 : Corrosion humide des métaux (CPGE)</a:t>
            </a:r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03761" y="3404259"/>
            <a:ext cx="5899031" cy="3108684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Oxydoréduction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Diagrammes potentiel – pH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Diagrammes courant – potentiel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Loi de Nernst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Pile et électrolyse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8585" y="2819484"/>
            <a:ext cx="1951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Prérequis 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529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1512516" y="1305810"/>
            <a:ext cx="3842660" cy="40221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1544744" y="5345961"/>
            <a:ext cx="3811902" cy="6179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Triangle isocèle 88"/>
          <p:cNvSpPr/>
          <p:nvPr/>
        </p:nvSpPr>
        <p:spPr>
          <a:xfrm>
            <a:off x="5350206" y="5352156"/>
            <a:ext cx="2805712" cy="522307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5356645" y="5854759"/>
            <a:ext cx="2780027" cy="1069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549238" y="5968300"/>
            <a:ext cx="737558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7891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003204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22749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45752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818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90897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390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363302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8758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817626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041913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7195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50198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726276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95056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18060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4048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63204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8620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086374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31066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54069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764985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401151" y="6100806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855476" y="6110441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2309801" y="610504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766281" y="610504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215574" y="6106122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673492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668242" y="6099530"/>
            <a:ext cx="4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580704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121347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240147" y="6106122"/>
            <a:ext cx="44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037905" y="6110083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795171" y="6099530"/>
            <a:ext cx="43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483961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353071" y="6099530"/>
            <a:ext cx="43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858489" y="6099530"/>
            <a:ext cx="42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698927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721355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443596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7667883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789792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061408" y="5352156"/>
            <a:ext cx="117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Connecteur droit 76"/>
          <p:cNvCxnSpPr/>
          <p:nvPr/>
        </p:nvCxnSpPr>
        <p:spPr>
          <a:xfrm flipH="1" flipV="1">
            <a:off x="1515655" y="966158"/>
            <a:ext cx="24205" cy="499596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1430391" y="409990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1430391" y="438169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H="1">
            <a:off x="1430391" y="3812353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1430391" y="3527682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H="1">
            <a:off x="1430391" y="324013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H="1">
            <a:off x="1430391" y="5244337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>
            <a:off x="1430391" y="552613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>
            <a:off x="1430391" y="495679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flipH="1">
            <a:off x="1430391" y="4672119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flipH="1">
            <a:off x="1430391" y="181965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430391" y="210144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430391" y="153210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flipH="1">
            <a:off x="1430391" y="2964088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H="1">
            <a:off x="1430391" y="267654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H="1">
            <a:off x="1430391" y="239187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2"/>
          <p:cNvSpPr txBox="1"/>
          <p:nvPr/>
        </p:nvSpPr>
        <p:spPr>
          <a:xfrm>
            <a:off x="1095160" y="346210"/>
            <a:ext cx="108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E(V)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807436" y="5056367"/>
            <a:ext cx="7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807436" y="4487453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1018892" y="39152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838199" y="3341000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845232" y="2778156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ZoneTexte 175"/>
          <p:cNvSpPr txBox="1"/>
          <p:nvPr/>
        </p:nvSpPr>
        <p:spPr>
          <a:xfrm>
            <a:off x="859515" y="2208815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866047" y="1636489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>
            <a:off x="1500871" y="1305810"/>
            <a:ext cx="6655047" cy="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8155918" y="1305812"/>
            <a:ext cx="0" cy="465631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>
            <a:off x="1555590" y="5339782"/>
            <a:ext cx="3826935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>
            <a:off x="5338726" y="5337902"/>
            <a:ext cx="2788873" cy="53980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2896978" y="5363961"/>
                <a:ext cx="1271245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978" y="5363961"/>
                <a:ext cx="1271245" cy="6321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ZoneTexte 201"/>
              <p:cNvSpPr txBox="1"/>
              <p:nvPr/>
            </p:nvSpPr>
            <p:spPr>
              <a:xfrm>
                <a:off x="2612814" y="2922686"/>
                <a:ext cx="1290866" cy="589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2" name="ZoneTexte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814" y="2922686"/>
                <a:ext cx="1290866" cy="5897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Connecteur droit 204"/>
          <p:cNvCxnSpPr/>
          <p:nvPr/>
        </p:nvCxnSpPr>
        <p:spPr>
          <a:xfrm>
            <a:off x="1555590" y="4109425"/>
            <a:ext cx="6585067" cy="1195344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1512516" y="2356213"/>
            <a:ext cx="6643402" cy="1203222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>
              <a:xfrm>
                <a:off x="3969624" y="3360893"/>
                <a:ext cx="10464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624" y="3360893"/>
                <a:ext cx="104646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>
              <a:xfrm>
                <a:off x="4085414" y="2101445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414" y="2101445"/>
                <a:ext cx="1046469" cy="632161"/>
              </a:xfrm>
              <a:prstGeom prst="rect">
                <a:avLst/>
              </a:prstGeom>
              <a:blipFill rotWithShape="0">
                <a:blip r:embed="rId5"/>
                <a:stretch>
                  <a:fillRect r="-127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>
              <a:xfrm>
                <a:off x="3629072" y="4563027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072" y="4563027"/>
                <a:ext cx="1046469" cy="6321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70" t="-4348" r="-685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Connecteur droit 96"/>
          <p:cNvCxnSpPr/>
          <p:nvPr/>
        </p:nvCxnSpPr>
        <p:spPr>
          <a:xfrm>
            <a:off x="5356645" y="1305810"/>
            <a:ext cx="0" cy="403209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6348929" y="3633967"/>
                <a:ext cx="1336007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rgbClr val="FF0000"/>
                    </a:solidFill>
                  </a:rPr>
                  <a:t>Zn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929" y="3633967"/>
                <a:ext cx="1336007" cy="632161"/>
              </a:xfrm>
              <a:prstGeom prst="rect">
                <a:avLst/>
              </a:prstGeom>
              <a:blipFill rotWithShape="0">
                <a:blip r:embed="rId11"/>
                <a:stretch>
                  <a:fillRect l="-11364" t="-11538" b="-240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8988494" y="4664401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Immunité</a:t>
            </a:r>
            <a:endParaRPr lang="fr-FR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943758" y="3817037"/>
            <a:ext cx="195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Corrosion</a:t>
            </a:r>
            <a:endParaRPr lang="fr-FR" sz="32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5362172" y="1305810"/>
            <a:ext cx="2793745" cy="4016938"/>
          </a:xfrm>
          <a:prstGeom prst="rect">
            <a:avLst/>
          </a:prstGeom>
          <a:solidFill>
            <a:srgbClr val="EF9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Triangle isocèle 99"/>
          <p:cNvSpPr/>
          <p:nvPr/>
        </p:nvSpPr>
        <p:spPr>
          <a:xfrm flipV="1">
            <a:off x="5334078" y="5322745"/>
            <a:ext cx="2839759" cy="572062"/>
          </a:xfrm>
          <a:prstGeom prst="triangle">
            <a:avLst>
              <a:gd name="adj" fmla="val 100000"/>
            </a:avLst>
          </a:prstGeom>
          <a:solidFill>
            <a:srgbClr val="EF9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/>
          <p:cNvSpPr/>
          <p:nvPr/>
        </p:nvSpPr>
        <p:spPr>
          <a:xfrm>
            <a:off x="1512516" y="1305810"/>
            <a:ext cx="3842660" cy="40221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1544744" y="5345961"/>
            <a:ext cx="3811902" cy="6179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Triangle isocèle 88"/>
          <p:cNvSpPr/>
          <p:nvPr/>
        </p:nvSpPr>
        <p:spPr>
          <a:xfrm>
            <a:off x="5350206" y="5352156"/>
            <a:ext cx="2805712" cy="522307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5356645" y="5854759"/>
            <a:ext cx="2780027" cy="1069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549238" y="5968300"/>
            <a:ext cx="737558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7891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003204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22749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45752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818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90897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390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363302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8758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817626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041913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7195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50198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726276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95056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18060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4048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63204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8620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086374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31066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54069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764985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401151" y="6100806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855476" y="6110441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2309801" y="610504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766281" y="610504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215574" y="6106122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673492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668242" y="6099530"/>
            <a:ext cx="4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580704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121347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240147" y="6106122"/>
            <a:ext cx="44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037905" y="6110083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795171" y="6099530"/>
            <a:ext cx="43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483961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353071" y="6099530"/>
            <a:ext cx="43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858489" y="6099530"/>
            <a:ext cx="42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698927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721355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443596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7667883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789792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061408" y="5352156"/>
            <a:ext cx="117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Connecteur droit 76"/>
          <p:cNvCxnSpPr/>
          <p:nvPr/>
        </p:nvCxnSpPr>
        <p:spPr>
          <a:xfrm flipH="1" flipV="1">
            <a:off x="1515655" y="966158"/>
            <a:ext cx="24205" cy="499596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1430391" y="409990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1430391" y="438169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H="1">
            <a:off x="1430391" y="3812353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1430391" y="3527682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H="1">
            <a:off x="1430391" y="324013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H="1">
            <a:off x="1430391" y="5244337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>
            <a:off x="1430391" y="552613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>
            <a:off x="1430391" y="495679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flipH="1">
            <a:off x="1430391" y="4672119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flipH="1">
            <a:off x="1430391" y="181965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430391" y="210144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430391" y="153210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flipH="1">
            <a:off x="1430391" y="2964088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H="1">
            <a:off x="1430391" y="267654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H="1">
            <a:off x="1430391" y="239187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2"/>
          <p:cNvSpPr txBox="1"/>
          <p:nvPr/>
        </p:nvSpPr>
        <p:spPr>
          <a:xfrm>
            <a:off x="1095160" y="346210"/>
            <a:ext cx="108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E(V)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807436" y="5056367"/>
            <a:ext cx="7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807436" y="4487453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1018892" y="39152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838199" y="3341000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845232" y="2778156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ZoneTexte 175"/>
          <p:cNvSpPr txBox="1"/>
          <p:nvPr/>
        </p:nvSpPr>
        <p:spPr>
          <a:xfrm>
            <a:off x="859515" y="2208815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866047" y="1636489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>
            <a:off x="1500871" y="1305810"/>
            <a:ext cx="6655047" cy="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8155918" y="1305812"/>
            <a:ext cx="0" cy="465631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>
            <a:off x="1555590" y="5339782"/>
            <a:ext cx="3826935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>
            <a:off x="5338726" y="5337902"/>
            <a:ext cx="2788873" cy="53980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2896978" y="5363961"/>
                <a:ext cx="1271245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978" y="5363961"/>
                <a:ext cx="1271245" cy="6321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ZoneTexte 201"/>
              <p:cNvSpPr txBox="1"/>
              <p:nvPr/>
            </p:nvSpPr>
            <p:spPr>
              <a:xfrm>
                <a:off x="2612814" y="2922686"/>
                <a:ext cx="1290866" cy="589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2" name="ZoneTexte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814" y="2922686"/>
                <a:ext cx="1290866" cy="5897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Connecteur droit 204"/>
          <p:cNvCxnSpPr/>
          <p:nvPr/>
        </p:nvCxnSpPr>
        <p:spPr>
          <a:xfrm>
            <a:off x="1555590" y="4109425"/>
            <a:ext cx="6585067" cy="1195344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1512516" y="2356213"/>
            <a:ext cx="6643402" cy="1203222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>
              <a:xfrm>
                <a:off x="3969624" y="3360893"/>
                <a:ext cx="10464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624" y="3360893"/>
                <a:ext cx="104646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>
              <a:xfrm>
                <a:off x="4085414" y="2101445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414" y="2101445"/>
                <a:ext cx="1046469" cy="632161"/>
              </a:xfrm>
              <a:prstGeom prst="rect">
                <a:avLst/>
              </a:prstGeom>
              <a:blipFill rotWithShape="0">
                <a:blip r:embed="rId5"/>
                <a:stretch>
                  <a:fillRect r="-127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>
              <a:xfrm>
                <a:off x="3629072" y="4563027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072" y="4563027"/>
                <a:ext cx="1046469" cy="6321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70" t="-4348" r="-685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Connecteur droit 96"/>
          <p:cNvCxnSpPr/>
          <p:nvPr/>
        </p:nvCxnSpPr>
        <p:spPr>
          <a:xfrm>
            <a:off x="5356645" y="1305810"/>
            <a:ext cx="0" cy="403209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6348929" y="3633967"/>
                <a:ext cx="1336007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rgbClr val="FF0000"/>
                    </a:solidFill>
                  </a:rPr>
                  <a:t>Zn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929" y="3633967"/>
                <a:ext cx="1336007" cy="632161"/>
              </a:xfrm>
              <a:prstGeom prst="rect">
                <a:avLst/>
              </a:prstGeom>
              <a:blipFill rotWithShape="0">
                <a:blip r:embed="rId11"/>
                <a:stretch>
                  <a:fillRect l="-11364" t="-11538" b="-240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8988494" y="4664401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Immunité</a:t>
            </a:r>
            <a:endParaRPr lang="fr-FR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943758" y="3817037"/>
            <a:ext cx="195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Corrosion</a:t>
            </a:r>
            <a:endParaRPr lang="fr-FR" sz="32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8939746" y="3009335"/>
            <a:ext cx="2167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EF9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Passivation</a:t>
            </a:r>
            <a:endParaRPr lang="fr-FR" sz="3200" dirty="0">
              <a:solidFill>
                <a:srgbClr val="EF91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1549238" y="5968300"/>
            <a:ext cx="6355242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7891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22749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818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390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8758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041913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50198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95056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4048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8620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31066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764985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586797" y="6099530"/>
            <a:ext cx="38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533728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439501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989659" y="6134940"/>
            <a:ext cx="4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353902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721355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8168560" y="5669734"/>
            <a:ext cx="117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Connecteur droit 76"/>
          <p:cNvCxnSpPr/>
          <p:nvPr/>
        </p:nvCxnSpPr>
        <p:spPr>
          <a:xfrm flipH="1" flipV="1">
            <a:off x="1515655" y="966158"/>
            <a:ext cx="24205" cy="499596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1430391" y="409990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1430391" y="438169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H="1">
            <a:off x="1430391" y="3812353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1430391" y="3527682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H="1">
            <a:off x="1430391" y="324013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H="1">
            <a:off x="1430391" y="5244337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>
            <a:off x="1430391" y="552613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>
            <a:off x="1430391" y="495679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flipH="1">
            <a:off x="1430391" y="4672119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flipH="1">
            <a:off x="1430391" y="181965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430391" y="210144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430391" y="153210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flipH="1">
            <a:off x="1430391" y="2964088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H="1">
            <a:off x="1430391" y="267654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H="1">
            <a:off x="1430391" y="239187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2"/>
          <p:cNvSpPr txBox="1"/>
          <p:nvPr/>
        </p:nvSpPr>
        <p:spPr>
          <a:xfrm>
            <a:off x="1095160" y="346210"/>
            <a:ext cx="108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E(V)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807436" y="5056367"/>
            <a:ext cx="7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807436" y="4487453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1018892" y="39152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838199" y="3341000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845232" y="2778156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ZoneTexte 175"/>
          <p:cNvSpPr txBox="1"/>
          <p:nvPr/>
        </p:nvSpPr>
        <p:spPr>
          <a:xfrm>
            <a:off x="859515" y="2208815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866047" y="1636489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>
            <a:off x="1500871" y="1305810"/>
            <a:ext cx="5712687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7213558" y="1280621"/>
            <a:ext cx="0" cy="465631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>
            <a:off x="1500548" y="2025981"/>
            <a:ext cx="5713010" cy="100868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4183374" y="3562882"/>
                <a:ext cx="1290738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𝐴𝑢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374" y="3562882"/>
                <a:ext cx="1290738" cy="6321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Connecteur droit 204"/>
          <p:cNvCxnSpPr/>
          <p:nvPr/>
        </p:nvCxnSpPr>
        <p:spPr>
          <a:xfrm>
            <a:off x="1555590" y="4109425"/>
            <a:ext cx="5657968" cy="1067193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1512516" y="2356213"/>
            <a:ext cx="5701042" cy="1028503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>
              <a:xfrm>
                <a:off x="2095704" y="3119666"/>
                <a:ext cx="10464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704" y="3119666"/>
                <a:ext cx="104646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>
              <a:xfrm>
                <a:off x="2095703" y="1617001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703" y="1617001"/>
                <a:ext cx="1046469" cy="632161"/>
              </a:xfrm>
              <a:prstGeom prst="rect">
                <a:avLst/>
              </a:prstGeom>
              <a:blipFill rotWithShape="0">
                <a:blip r:embed="rId4"/>
                <a:stretch>
                  <a:fillRect r="-128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>
              <a:xfrm>
                <a:off x="2151830" y="4353616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830" y="4353616"/>
                <a:ext cx="1046469" cy="6321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70" t="-4348" r="-685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4918804" y="1575824"/>
                <a:ext cx="1380891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rgbClr val="FF0000"/>
                    </a:solidFill>
                  </a:rPr>
                  <a:t>Au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804" y="1575824"/>
                <a:ext cx="1380891" cy="632161"/>
              </a:xfrm>
              <a:prstGeom prst="rect">
                <a:avLst/>
              </a:prstGeom>
              <a:blipFill rotWithShape="0">
                <a:blip r:embed="rId11"/>
                <a:stretch>
                  <a:fillRect l="-11504" t="-11650" b="-252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ZoneTexte 95"/>
          <p:cNvSpPr txBox="1"/>
          <p:nvPr/>
        </p:nvSpPr>
        <p:spPr>
          <a:xfrm>
            <a:off x="5153598" y="6099530"/>
            <a:ext cx="50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6115978" y="6141570"/>
            <a:ext cx="60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934829" y="5625281"/>
            <a:ext cx="7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01" name="Connecteur droit 100"/>
          <p:cNvCxnSpPr/>
          <p:nvPr/>
        </p:nvCxnSpPr>
        <p:spPr>
          <a:xfrm flipH="1">
            <a:off x="1430391" y="581569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0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1544743" y="3034665"/>
            <a:ext cx="5674187" cy="292928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Triangle isocèle 104"/>
          <p:cNvSpPr/>
          <p:nvPr/>
        </p:nvSpPr>
        <p:spPr>
          <a:xfrm>
            <a:off x="1543503" y="2036488"/>
            <a:ext cx="5707251" cy="999889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549238" y="5968300"/>
            <a:ext cx="6355242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7891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22749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818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390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8758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041913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50198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95056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4048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8620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31066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764985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586797" y="6099530"/>
            <a:ext cx="38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533728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439501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989659" y="6134940"/>
            <a:ext cx="4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353902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721355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8168560" y="5669734"/>
            <a:ext cx="117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Connecteur droit 76"/>
          <p:cNvCxnSpPr/>
          <p:nvPr/>
        </p:nvCxnSpPr>
        <p:spPr>
          <a:xfrm flipH="1" flipV="1">
            <a:off x="1515655" y="966158"/>
            <a:ext cx="24205" cy="499596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1430391" y="409990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1430391" y="438169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H="1">
            <a:off x="1430391" y="3812353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1430391" y="3527682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H="1">
            <a:off x="1430391" y="324013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H="1">
            <a:off x="1430391" y="5244337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>
            <a:off x="1430391" y="552613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>
            <a:off x="1430391" y="495679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flipH="1">
            <a:off x="1430391" y="4672119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flipH="1">
            <a:off x="1430391" y="181965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430391" y="210144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430391" y="153210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flipH="1">
            <a:off x="1430391" y="2964088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H="1">
            <a:off x="1430391" y="267654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H="1">
            <a:off x="1430391" y="239187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2"/>
          <p:cNvSpPr txBox="1"/>
          <p:nvPr/>
        </p:nvSpPr>
        <p:spPr>
          <a:xfrm>
            <a:off x="1095160" y="346210"/>
            <a:ext cx="108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E(V)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807436" y="5056367"/>
            <a:ext cx="7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807436" y="4487453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1018892" y="39152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838199" y="3341000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845232" y="2778156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ZoneTexte 175"/>
          <p:cNvSpPr txBox="1"/>
          <p:nvPr/>
        </p:nvSpPr>
        <p:spPr>
          <a:xfrm>
            <a:off x="859515" y="2208815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866047" y="1636489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>
            <a:off x="1500871" y="1305810"/>
            <a:ext cx="5712687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7213558" y="1280621"/>
            <a:ext cx="0" cy="465631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>
            <a:off x="1500548" y="2025981"/>
            <a:ext cx="5713010" cy="100868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4183374" y="3562882"/>
                <a:ext cx="1290738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𝐴𝑢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374" y="3562882"/>
                <a:ext cx="1290738" cy="6321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Connecteur droit 204"/>
          <p:cNvCxnSpPr/>
          <p:nvPr/>
        </p:nvCxnSpPr>
        <p:spPr>
          <a:xfrm>
            <a:off x="1555590" y="4109425"/>
            <a:ext cx="5657968" cy="1067193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1512516" y="2356213"/>
            <a:ext cx="5701042" cy="1028503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>
              <a:xfrm>
                <a:off x="2095704" y="3119666"/>
                <a:ext cx="10464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704" y="3119666"/>
                <a:ext cx="104646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>
              <a:xfrm>
                <a:off x="2095703" y="1617001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703" y="1617001"/>
                <a:ext cx="1046469" cy="632161"/>
              </a:xfrm>
              <a:prstGeom prst="rect">
                <a:avLst/>
              </a:prstGeom>
              <a:blipFill rotWithShape="0">
                <a:blip r:embed="rId4"/>
                <a:stretch>
                  <a:fillRect r="-128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>
              <a:xfrm>
                <a:off x="2151830" y="4353616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830" y="4353616"/>
                <a:ext cx="1046469" cy="6321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70" t="-4348" r="-685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4918804" y="1575824"/>
                <a:ext cx="1380891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rgbClr val="FF0000"/>
                    </a:solidFill>
                  </a:rPr>
                  <a:t>Au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804" y="1575824"/>
                <a:ext cx="1380891" cy="632161"/>
              </a:xfrm>
              <a:prstGeom prst="rect">
                <a:avLst/>
              </a:prstGeom>
              <a:blipFill rotWithShape="0">
                <a:blip r:embed="rId11"/>
                <a:stretch>
                  <a:fillRect l="-11504" t="-11650" b="-252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ZoneTexte 95"/>
          <p:cNvSpPr txBox="1"/>
          <p:nvPr/>
        </p:nvSpPr>
        <p:spPr>
          <a:xfrm>
            <a:off x="5153598" y="6099530"/>
            <a:ext cx="50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6115978" y="6141570"/>
            <a:ext cx="60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934829" y="5625281"/>
            <a:ext cx="7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01" name="Connecteur droit 100"/>
          <p:cNvCxnSpPr/>
          <p:nvPr/>
        </p:nvCxnSpPr>
        <p:spPr>
          <a:xfrm flipH="1">
            <a:off x="1430391" y="581569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8988494" y="4664401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Immunité</a:t>
            </a:r>
            <a:endParaRPr lang="fr-FR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1519709" y="1307404"/>
            <a:ext cx="5693849" cy="713993"/>
          </a:xfrm>
          <a:prstGeom prst="rect">
            <a:avLst/>
          </a:prstGeom>
          <a:solidFill>
            <a:srgbClr val="EF9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Triangle isocèle 107"/>
          <p:cNvSpPr/>
          <p:nvPr/>
        </p:nvSpPr>
        <p:spPr>
          <a:xfrm flipV="1">
            <a:off x="1523535" y="2020340"/>
            <a:ext cx="5690023" cy="1014324"/>
          </a:xfrm>
          <a:prstGeom prst="triangle">
            <a:avLst>
              <a:gd name="adj" fmla="val 100000"/>
            </a:avLst>
          </a:prstGeom>
          <a:solidFill>
            <a:srgbClr val="EF9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Rectangle 103"/>
          <p:cNvSpPr/>
          <p:nvPr/>
        </p:nvSpPr>
        <p:spPr>
          <a:xfrm>
            <a:off x="1544743" y="3034665"/>
            <a:ext cx="5674187" cy="292928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Triangle isocèle 104"/>
          <p:cNvSpPr/>
          <p:nvPr/>
        </p:nvSpPr>
        <p:spPr>
          <a:xfrm>
            <a:off x="1544401" y="2030520"/>
            <a:ext cx="5707251" cy="1006295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549238" y="5968300"/>
            <a:ext cx="6355242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7891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22749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818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390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8758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041913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50198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95056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4048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8620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31066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764985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586797" y="6099530"/>
            <a:ext cx="38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533728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439501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989659" y="6134940"/>
            <a:ext cx="4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353902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721355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8168560" y="5669734"/>
            <a:ext cx="117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Connecteur droit 76"/>
          <p:cNvCxnSpPr/>
          <p:nvPr/>
        </p:nvCxnSpPr>
        <p:spPr>
          <a:xfrm flipH="1" flipV="1">
            <a:off x="1515655" y="966158"/>
            <a:ext cx="24205" cy="499596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1430391" y="409990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1430391" y="438169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H="1">
            <a:off x="1430391" y="3812353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1430391" y="3527682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H="1">
            <a:off x="1430391" y="324013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H="1">
            <a:off x="1430391" y="5244337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>
            <a:off x="1430391" y="552613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>
            <a:off x="1430391" y="495679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flipH="1">
            <a:off x="1430391" y="4672119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flipH="1">
            <a:off x="1430391" y="181965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430391" y="210144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430391" y="153210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flipH="1">
            <a:off x="1430391" y="2964088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H="1">
            <a:off x="1430391" y="267654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H="1">
            <a:off x="1430391" y="239187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2"/>
          <p:cNvSpPr txBox="1"/>
          <p:nvPr/>
        </p:nvSpPr>
        <p:spPr>
          <a:xfrm>
            <a:off x="1095160" y="346210"/>
            <a:ext cx="108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E(V)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807436" y="5056367"/>
            <a:ext cx="7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807436" y="4487453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1018892" y="39152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838199" y="3341000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845232" y="2778156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ZoneTexte 175"/>
          <p:cNvSpPr txBox="1"/>
          <p:nvPr/>
        </p:nvSpPr>
        <p:spPr>
          <a:xfrm>
            <a:off x="859515" y="2208815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866047" y="1636489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>
            <a:off x="1500871" y="1305810"/>
            <a:ext cx="5712687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7213558" y="1280621"/>
            <a:ext cx="0" cy="465631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>
            <a:off x="1500548" y="2025981"/>
            <a:ext cx="5713010" cy="100868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4183374" y="3562882"/>
                <a:ext cx="1290738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𝐴𝑢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374" y="3562882"/>
                <a:ext cx="1290738" cy="6321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Connecteur droit 204"/>
          <p:cNvCxnSpPr/>
          <p:nvPr/>
        </p:nvCxnSpPr>
        <p:spPr>
          <a:xfrm>
            <a:off x="1555590" y="4109425"/>
            <a:ext cx="5657968" cy="1067193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1512516" y="2356213"/>
            <a:ext cx="5701042" cy="1028503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>
              <a:xfrm>
                <a:off x="2095704" y="3119666"/>
                <a:ext cx="10464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704" y="3119666"/>
                <a:ext cx="104646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>
              <a:xfrm>
                <a:off x="2095703" y="1617001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703" y="1617001"/>
                <a:ext cx="1046469" cy="632161"/>
              </a:xfrm>
              <a:prstGeom prst="rect">
                <a:avLst/>
              </a:prstGeom>
              <a:blipFill rotWithShape="0">
                <a:blip r:embed="rId4"/>
                <a:stretch>
                  <a:fillRect r="-128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>
              <a:xfrm>
                <a:off x="2151830" y="4353616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830" y="4353616"/>
                <a:ext cx="1046469" cy="6321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70" t="-4348" r="-685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4918804" y="1575824"/>
                <a:ext cx="1380891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rgbClr val="FF0000"/>
                    </a:solidFill>
                  </a:rPr>
                  <a:t>Au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804" y="1575824"/>
                <a:ext cx="1380891" cy="632161"/>
              </a:xfrm>
              <a:prstGeom prst="rect">
                <a:avLst/>
              </a:prstGeom>
              <a:blipFill rotWithShape="0">
                <a:blip r:embed="rId11"/>
                <a:stretch>
                  <a:fillRect l="-11504" t="-11650" b="-252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ZoneTexte 95"/>
          <p:cNvSpPr txBox="1"/>
          <p:nvPr/>
        </p:nvSpPr>
        <p:spPr>
          <a:xfrm>
            <a:off x="5153598" y="6099530"/>
            <a:ext cx="50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6115978" y="6141570"/>
            <a:ext cx="60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934829" y="5625281"/>
            <a:ext cx="7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01" name="Connecteur droit 100"/>
          <p:cNvCxnSpPr/>
          <p:nvPr/>
        </p:nvCxnSpPr>
        <p:spPr>
          <a:xfrm flipH="1">
            <a:off x="1430391" y="581569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8988494" y="4664401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Immunité</a:t>
            </a:r>
            <a:endParaRPr lang="fr-FR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8939746" y="3009335"/>
            <a:ext cx="2167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EF9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Passivation</a:t>
            </a:r>
            <a:endParaRPr lang="fr-FR" sz="3200" dirty="0">
              <a:solidFill>
                <a:srgbClr val="EF91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1549238" y="5968300"/>
            <a:ext cx="737558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7891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003204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22749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45752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818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90897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390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363302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8758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817626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041913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7195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50198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726276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95056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18060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4048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63204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8620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086374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31066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54069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764985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401151" y="6100806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855476" y="6110441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2309801" y="610504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766281" y="610504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215574" y="6106122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673492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668242" y="6099530"/>
            <a:ext cx="4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580704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121347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240147" y="6106122"/>
            <a:ext cx="44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037905" y="6110083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795171" y="6099530"/>
            <a:ext cx="43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483961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353071" y="6099530"/>
            <a:ext cx="43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858489" y="6099530"/>
            <a:ext cx="42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698927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721355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443596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7667883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789792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061408" y="5352156"/>
            <a:ext cx="117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Connecteur droit 76"/>
          <p:cNvCxnSpPr/>
          <p:nvPr/>
        </p:nvCxnSpPr>
        <p:spPr>
          <a:xfrm flipH="1" flipV="1">
            <a:off x="1515655" y="966158"/>
            <a:ext cx="24205" cy="499596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1430391" y="409990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1430391" y="438169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H="1">
            <a:off x="1430391" y="3812353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1430391" y="3527682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H="1">
            <a:off x="1430391" y="324013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H="1">
            <a:off x="1430391" y="5244337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>
            <a:off x="1430391" y="552613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>
            <a:off x="1430391" y="495679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flipH="1">
            <a:off x="1430391" y="4672119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flipH="1">
            <a:off x="1430391" y="181965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430391" y="210144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430391" y="153210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flipH="1">
            <a:off x="1430391" y="2964088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H="1">
            <a:off x="1430391" y="267654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H="1">
            <a:off x="1430391" y="239187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2"/>
          <p:cNvSpPr txBox="1"/>
          <p:nvPr/>
        </p:nvSpPr>
        <p:spPr>
          <a:xfrm>
            <a:off x="1095160" y="346210"/>
            <a:ext cx="108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E(V)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807436" y="5056367"/>
            <a:ext cx="7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807436" y="4487453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1018892" y="39152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838199" y="3341000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845232" y="2778156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ZoneTexte 175"/>
          <p:cNvSpPr txBox="1"/>
          <p:nvPr/>
        </p:nvSpPr>
        <p:spPr>
          <a:xfrm>
            <a:off x="859515" y="2208815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866047" y="1636489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>
            <a:off x="1500871" y="1305810"/>
            <a:ext cx="6655047" cy="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8155918" y="1305812"/>
            <a:ext cx="0" cy="465631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>
            <a:off x="1523271" y="4508475"/>
            <a:ext cx="4108778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>
            <a:off x="5619988" y="4492422"/>
            <a:ext cx="2527021" cy="46436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4299818" y="5095673"/>
                <a:ext cx="1270091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818" y="5095673"/>
                <a:ext cx="1270091" cy="6321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ZoneTexte 201"/>
              <p:cNvSpPr txBox="1"/>
              <p:nvPr/>
            </p:nvSpPr>
            <p:spPr>
              <a:xfrm>
                <a:off x="3541749" y="3174338"/>
                <a:ext cx="1274644" cy="589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2" name="ZoneTexte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749" y="3174338"/>
                <a:ext cx="1274644" cy="5897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Connecteur droit 204"/>
          <p:cNvCxnSpPr/>
          <p:nvPr/>
        </p:nvCxnSpPr>
        <p:spPr>
          <a:xfrm>
            <a:off x="1555590" y="4109425"/>
            <a:ext cx="6585067" cy="1195344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1512516" y="2356213"/>
            <a:ext cx="6643402" cy="1203222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>
              <a:xfrm>
                <a:off x="2017570" y="3171752"/>
                <a:ext cx="10464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570" y="3171752"/>
                <a:ext cx="104646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>
              <a:xfrm>
                <a:off x="2293127" y="1835846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127" y="1835846"/>
                <a:ext cx="1046469" cy="632161"/>
              </a:xfrm>
              <a:prstGeom prst="rect">
                <a:avLst/>
              </a:prstGeom>
              <a:blipFill rotWithShape="0">
                <a:blip r:embed="rId5"/>
                <a:stretch>
                  <a:fillRect r="-127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>
              <a:xfrm>
                <a:off x="1855476" y="4199553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76" y="4199553"/>
                <a:ext cx="1046469" cy="6321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70" t="-4348" r="-685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Connecteur droit 96"/>
          <p:cNvCxnSpPr/>
          <p:nvPr/>
        </p:nvCxnSpPr>
        <p:spPr>
          <a:xfrm>
            <a:off x="5632049" y="3147488"/>
            <a:ext cx="0" cy="13609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6570887" y="3815653"/>
                <a:ext cx="1355243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rgbClr val="FF0000"/>
                    </a:solidFill>
                  </a:rPr>
                  <a:t>Pb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887" y="3815653"/>
                <a:ext cx="1355243" cy="632161"/>
              </a:xfrm>
              <a:prstGeom prst="rect">
                <a:avLst/>
              </a:prstGeom>
              <a:blipFill rotWithShape="0">
                <a:blip r:embed="rId11"/>
                <a:stretch>
                  <a:fillRect l="-11712" t="-11538" b="-240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Connecteur droit 100"/>
          <p:cNvCxnSpPr/>
          <p:nvPr/>
        </p:nvCxnSpPr>
        <p:spPr>
          <a:xfrm>
            <a:off x="6188309" y="3265174"/>
            <a:ext cx="0" cy="13609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6165374" y="3288186"/>
            <a:ext cx="1997539" cy="36509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5613105" y="3128710"/>
            <a:ext cx="2527021" cy="46436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1968090" y="1311990"/>
            <a:ext cx="3662384" cy="182317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5630474" y="3163353"/>
            <a:ext cx="646299" cy="15092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5683007" y="1861555"/>
                <a:ext cx="1528367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rgbClr val="FF0000"/>
                    </a:solidFill>
                  </a:rPr>
                  <a:t>Pb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007" y="1861555"/>
                <a:ext cx="1528367" cy="632161"/>
              </a:xfrm>
              <a:prstGeom prst="rect">
                <a:avLst/>
              </a:prstGeom>
              <a:blipFill rotWithShape="0">
                <a:blip r:embed="rId12"/>
                <a:stretch>
                  <a:fillRect l="-9960" t="-11538" b="-240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 rot="16200000">
                <a:off x="5423247" y="3675370"/>
                <a:ext cx="1007455" cy="350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23247" y="3675370"/>
                <a:ext cx="1007455" cy="350224"/>
              </a:xfrm>
              <a:prstGeom prst="rect">
                <a:avLst/>
              </a:prstGeom>
              <a:blipFill rotWithShape="0">
                <a:blip r:embed="rId13"/>
                <a:stretch>
                  <a:fillRect r="-70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4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1544744" y="4508475"/>
            <a:ext cx="4093654" cy="14554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Triangle isocèle 88"/>
          <p:cNvSpPr/>
          <p:nvPr/>
        </p:nvSpPr>
        <p:spPr>
          <a:xfrm>
            <a:off x="5626020" y="4490229"/>
            <a:ext cx="2529579" cy="461887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5631766" y="4952116"/>
            <a:ext cx="2504906" cy="10096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549238" y="5968300"/>
            <a:ext cx="737558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7891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003204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22749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45752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818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90897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390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363302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8758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817626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041913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7195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50198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726276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95056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18060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4048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63204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8620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086374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31066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54069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764985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401151" y="6100806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855476" y="6110441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2309801" y="610504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766281" y="610504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215574" y="6106122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673492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668242" y="6099530"/>
            <a:ext cx="4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580704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121347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240147" y="6106122"/>
            <a:ext cx="44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037905" y="6110083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795171" y="6099530"/>
            <a:ext cx="43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483961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353071" y="6099530"/>
            <a:ext cx="43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858489" y="6099530"/>
            <a:ext cx="42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698927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721355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443596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7667883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789792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061408" y="5352156"/>
            <a:ext cx="117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Connecteur droit 76"/>
          <p:cNvCxnSpPr/>
          <p:nvPr/>
        </p:nvCxnSpPr>
        <p:spPr>
          <a:xfrm flipH="1" flipV="1">
            <a:off x="1515655" y="966158"/>
            <a:ext cx="24205" cy="499596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1430391" y="409990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1430391" y="438169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H="1">
            <a:off x="1430391" y="3812353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1430391" y="3527682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H="1">
            <a:off x="1430391" y="324013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H="1">
            <a:off x="1430391" y="5244337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>
            <a:off x="1430391" y="552613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>
            <a:off x="1430391" y="495679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flipH="1">
            <a:off x="1430391" y="4672119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flipH="1">
            <a:off x="1430391" y="181965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430391" y="210144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430391" y="153210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flipH="1">
            <a:off x="1430391" y="2964088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H="1">
            <a:off x="1430391" y="267654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H="1">
            <a:off x="1430391" y="239187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2"/>
          <p:cNvSpPr txBox="1"/>
          <p:nvPr/>
        </p:nvSpPr>
        <p:spPr>
          <a:xfrm>
            <a:off x="1095160" y="346210"/>
            <a:ext cx="108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E(V)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807436" y="5056367"/>
            <a:ext cx="7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807436" y="4487453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1018892" y="39152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838199" y="3341000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845232" y="2778156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ZoneTexte 175"/>
          <p:cNvSpPr txBox="1"/>
          <p:nvPr/>
        </p:nvSpPr>
        <p:spPr>
          <a:xfrm>
            <a:off x="859515" y="2208815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866047" y="1636489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>
            <a:off x="1500871" y="1305810"/>
            <a:ext cx="6655047" cy="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8155918" y="1305812"/>
            <a:ext cx="0" cy="465631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>
            <a:off x="1523271" y="4508475"/>
            <a:ext cx="4108778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>
            <a:off x="5619988" y="4492422"/>
            <a:ext cx="2527021" cy="46436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4299818" y="5095673"/>
                <a:ext cx="1270091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818" y="5095673"/>
                <a:ext cx="1270091" cy="6321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ZoneTexte 201"/>
              <p:cNvSpPr txBox="1"/>
              <p:nvPr/>
            </p:nvSpPr>
            <p:spPr>
              <a:xfrm>
                <a:off x="3541749" y="3174338"/>
                <a:ext cx="1274644" cy="589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2" name="ZoneTexte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749" y="3174338"/>
                <a:ext cx="1274644" cy="5897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Connecteur droit 204"/>
          <p:cNvCxnSpPr/>
          <p:nvPr/>
        </p:nvCxnSpPr>
        <p:spPr>
          <a:xfrm>
            <a:off x="1555590" y="4109425"/>
            <a:ext cx="6585067" cy="1195344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1512516" y="2356213"/>
            <a:ext cx="6643402" cy="1203222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>
              <a:xfrm>
                <a:off x="2017570" y="3171752"/>
                <a:ext cx="10464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570" y="3171752"/>
                <a:ext cx="104646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>
              <a:xfrm>
                <a:off x="2293127" y="1835846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127" y="1835846"/>
                <a:ext cx="1046469" cy="632161"/>
              </a:xfrm>
              <a:prstGeom prst="rect">
                <a:avLst/>
              </a:prstGeom>
              <a:blipFill rotWithShape="0">
                <a:blip r:embed="rId5"/>
                <a:stretch>
                  <a:fillRect r="-127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>
              <a:xfrm>
                <a:off x="1855476" y="4199553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76" y="4199553"/>
                <a:ext cx="1046469" cy="6321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70" t="-4348" r="-685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Connecteur droit 96"/>
          <p:cNvCxnSpPr/>
          <p:nvPr/>
        </p:nvCxnSpPr>
        <p:spPr>
          <a:xfrm>
            <a:off x="5632049" y="3147488"/>
            <a:ext cx="0" cy="13609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6570887" y="3815653"/>
                <a:ext cx="1355243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rgbClr val="FF0000"/>
                    </a:solidFill>
                  </a:rPr>
                  <a:t>Pb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887" y="3815653"/>
                <a:ext cx="1355243" cy="632161"/>
              </a:xfrm>
              <a:prstGeom prst="rect">
                <a:avLst/>
              </a:prstGeom>
              <a:blipFill rotWithShape="0">
                <a:blip r:embed="rId11"/>
                <a:stretch>
                  <a:fillRect l="-11712" t="-11538" b="-240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8988494" y="4664401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Immunité</a:t>
            </a:r>
            <a:endParaRPr lang="fr-FR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Connecteur droit 100"/>
          <p:cNvCxnSpPr/>
          <p:nvPr/>
        </p:nvCxnSpPr>
        <p:spPr>
          <a:xfrm>
            <a:off x="6188309" y="3265174"/>
            <a:ext cx="0" cy="13609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6165374" y="3288186"/>
            <a:ext cx="1997539" cy="36509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5613105" y="3128710"/>
            <a:ext cx="2527021" cy="46436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1968090" y="1311990"/>
            <a:ext cx="3662384" cy="182317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5630474" y="3163353"/>
            <a:ext cx="646299" cy="15092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5683007" y="1861555"/>
                <a:ext cx="1528367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rgbClr val="FF0000"/>
                    </a:solidFill>
                  </a:rPr>
                  <a:t>Pb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007" y="1861555"/>
                <a:ext cx="1528367" cy="632161"/>
              </a:xfrm>
              <a:prstGeom prst="rect">
                <a:avLst/>
              </a:prstGeom>
              <a:blipFill rotWithShape="0">
                <a:blip r:embed="rId12"/>
                <a:stretch>
                  <a:fillRect l="-9960" t="-11538" b="-240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 rot="16200000">
                <a:off x="5423247" y="3675370"/>
                <a:ext cx="1007455" cy="350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23247" y="3675370"/>
                <a:ext cx="1007455" cy="350224"/>
              </a:xfrm>
              <a:prstGeom prst="rect">
                <a:avLst/>
              </a:prstGeom>
              <a:blipFill rotWithShape="0">
                <a:blip r:embed="rId13"/>
                <a:stretch>
                  <a:fillRect r="-70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3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5633625" y="3308787"/>
            <a:ext cx="573700" cy="1181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Triangle isocèle 111"/>
          <p:cNvSpPr/>
          <p:nvPr/>
        </p:nvSpPr>
        <p:spPr>
          <a:xfrm>
            <a:off x="5611635" y="3171752"/>
            <a:ext cx="549993" cy="138942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Triangle isocèle 112"/>
          <p:cNvSpPr/>
          <p:nvPr/>
        </p:nvSpPr>
        <p:spPr>
          <a:xfrm rot="10800000">
            <a:off x="5635140" y="4474283"/>
            <a:ext cx="549993" cy="138942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Triangle isocèle 106"/>
          <p:cNvSpPr/>
          <p:nvPr/>
        </p:nvSpPr>
        <p:spPr>
          <a:xfrm>
            <a:off x="1968295" y="1326151"/>
            <a:ext cx="3644810" cy="1825068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/>
          <p:cNvSpPr/>
          <p:nvPr/>
        </p:nvSpPr>
        <p:spPr>
          <a:xfrm>
            <a:off x="1545925" y="1303032"/>
            <a:ext cx="439587" cy="19621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/>
          <p:cNvSpPr/>
          <p:nvPr/>
        </p:nvSpPr>
        <p:spPr>
          <a:xfrm>
            <a:off x="1512515" y="3148755"/>
            <a:ext cx="4107471" cy="13531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1544744" y="4508475"/>
            <a:ext cx="4093654" cy="14554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Triangle isocèle 88"/>
          <p:cNvSpPr/>
          <p:nvPr/>
        </p:nvSpPr>
        <p:spPr>
          <a:xfrm>
            <a:off x="5626339" y="4504123"/>
            <a:ext cx="2529579" cy="464923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5631766" y="4963335"/>
            <a:ext cx="2504906" cy="9984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549238" y="5968300"/>
            <a:ext cx="737558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7891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003204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22749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45752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818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90897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390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363302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8758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817626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041913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7195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50198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726276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95056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18060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4048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63204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8620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086374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31066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54069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764985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401151" y="6100806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855476" y="6110441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2309801" y="610504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766281" y="610504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215574" y="6106122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673492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668242" y="6099530"/>
            <a:ext cx="4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580704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121347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240147" y="6106122"/>
            <a:ext cx="44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037905" y="6110083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795171" y="6099530"/>
            <a:ext cx="43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483961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353071" y="6099530"/>
            <a:ext cx="43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858489" y="6099530"/>
            <a:ext cx="42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698927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721355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443596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7667883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789792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061408" y="5352156"/>
            <a:ext cx="117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Connecteur droit 76"/>
          <p:cNvCxnSpPr/>
          <p:nvPr/>
        </p:nvCxnSpPr>
        <p:spPr>
          <a:xfrm flipH="1" flipV="1">
            <a:off x="1515655" y="966158"/>
            <a:ext cx="24205" cy="499596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1430391" y="409990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1430391" y="438169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H="1">
            <a:off x="1430391" y="3812353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1430391" y="3527682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H="1">
            <a:off x="1430391" y="324013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H="1">
            <a:off x="1430391" y="5244337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>
            <a:off x="1430391" y="552613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>
            <a:off x="1430391" y="495679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flipH="1">
            <a:off x="1430391" y="4672119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flipH="1">
            <a:off x="1430391" y="181965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430391" y="210144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430391" y="153210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flipH="1">
            <a:off x="1430391" y="2964088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H="1">
            <a:off x="1430391" y="267654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H="1">
            <a:off x="1430391" y="239187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2"/>
          <p:cNvSpPr txBox="1"/>
          <p:nvPr/>
        </p:nvSpPr>
        <p:spPr>
          <a:xfrm>
            <a:off x="1095160" y="346210"/>
            <a:ext cx="108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E(V)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807436" y="5056367"/>
            <a:ext cx="7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807436" y="4487453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1018892" y="39152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838199" y="3341000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845232" y="2778156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ZoneTexte 175"/>
          <p:cNvSpPr txBox="1"/>
          <p:nvPr/>
        </p:nvSpPr>
        <p:spPr>
          <a:xfrm>
            <a:off x="859515" y="2208815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866047" y="1636489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>
            <a:off x="1500871" y="1305810"/>
            <a:ext cx="6655047" cy="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8155918" y="1305812"/>
            <a:ext cx="0" cy="465631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>
            <a:off x="1523271" y="4508475"/>
            <a:ext cx="4108778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>
            <a:off x="5619988" y="4492422"/>
            <a:ext cx="2527021" cy="46436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4299818" y="5095673"/>
                <a:ext cx="1270091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818" y="5095673"/>
                <a:ext cx="1270091" cy="6321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ZoneTexte 201"/>
              <p:cNvSpPr txBox="1"/>
              <p:nvPr/>
            </p:nvSpPr>
            <p:spPr>
              <a:xfrm>
                <a:off x="3541749" y="3174338"/>
                <a:ext cx="1274644" cy="589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2" name="ZoneTexte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749" y="3174338"/>
                <a:ext cx="1274644" cy="5897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Connecteur droit 204"/>
          <p:cNvCxnSpPr/>
          <p:nvPr/>
        </p:nvCxnSpPr>
        <p:spPr>
          <a:xfrm>
            <a:off x="1555590" y="4109425"/>
            <a:ext cx="6585067" cy="1195344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1512516" y="2356213"/>
            <a:ext cx="6643402" cy="1203222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>
              <a:xfrm>
                <a:off x="2017570" y="3171752"/>
                <a:ext cx="10464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570" y="3171752"/>
                <a:ext cx="104646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>
              <a:xfrm>
                <a:off x="2293127" y="1835846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127" y="1835846"/>
                <a:ext cx="1046469" cy="632161"/>
              </a:xfrm>
              <a:prstGeom prst="rect">
                <a:avLst/>
              </a:prstGeom>
              <a:blipFill rotWithShape="0">
                <a:blip r:embed="rId5"/>
                <a:stretch>
                  <a:fillRect r="-127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>
              <a:xfrm>
                <a:off x="1855476" y="4199553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76" y="4199553"/>
                <a:ext cx="1046469" cy="6321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70" t="-4348" r="-685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Connecteur droit 96"/>
          <p:cNvCxnSpPr/>
          <p:nvPr/>
        </p:nvCxnSpPr>
        <p:spPr>
          <a:xfrm>
            <a:off x="5632049" y="3147488"/>
            <a:ext cx="0" cy="13609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6570887" y="3815653"/>
                <a:ext cx="1355243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rgbClr val="FF0000"/>
                    </a:solidFill>
                  </a:rPr>
                  <a:t>Pb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887" y="3815653"/>
                <a:ext cx="1355243" cy="632161"/>
              </a:xfrm>
              <a:prstGeom prst="rect">
                <a:avLst/>
              </a:prstGeom>
              <a:blipFill rotWithShape="0">
                <a:blip r:embed="rId11"/>
                <a:stretch>
                  <a:fillRect l="-11712" t="-11538" b="-240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8988494" y="4664401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Immunité</a:t>
            </a:r>
            <a:endParaRPr lang="fr-FR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943758" y="3817037"/>
            <a:ext cx="195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Corrosion</a:t>
            </a:r>
            <a:endParaRPr lang="fr-FR" sz="32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Connecteur droit 100"/>
          <p:cNvCxnSpPr/>
          <p:nvPr/>
        </p:nvCxnSpPr>
        <p:spPr>
          <a:xfrm>
            <a:off x="6188309" y="3265174"/>
            <a:ext cx="0" cy="13609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6165374" y="3288186"/>
            <a:ext cx="1997539" cy="36509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5613105" y="3128710"/>
            <a:ext cx="2527021" cy="46436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1968090" y="1311990"/>
            <a:ext cx="3662384" cy="182317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5630474" y="3163353"/>
            <a:ext cx="646299" cy="15092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5683007" y="1861555"/>
                <a:ext cx="1528367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rgbClr val="FF0000"/>
                    </a:solidFill>
                  </a:rPr>
                  <a:t>Pb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007" y="1861555"/>
                <a:ext cx="1528367" cy="632161"/>
              </a:xfrm>
              <a:prstGeom prst="rect">
                <a:avLst/>
              </a:prstGeom>
              <a:blipFill rotWithShape="0">
                <a:blip r:embed="rId12"/>
                <a:stretch>
                  <a:fillRect l="-9960" t="-11538" b="-240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 rot="16200000">
                <a:off x="5423247" y="3675370"/>
                <a:ext cx="1007455" cy="350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23247" y="3675370"/>
                <a:ext cx="1007455" cy="350224"/>
              </a:xfrm>
              <a:prstGeom prst="rect">
                <a:avLst/>
              </a:prstGeom>
              <a:blipFill rotWithShape="0">
                <a:blip r:embed="rId13"/>
                <a:stretch>
                  <a:fillRect r="-70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8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>
          <a:xfrm>
            <a:off x="6204917" y="3009335"/>
            <a:ext cx="1950894" cy="1616826"/>
          </a:xfrm>
          <a:prstGeom prst="rect">
            <a:avLst/>
          </a:prstGeom>
          <a:solidFill>
            <a:srgbClr val="EF9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Triangle isocèle 114"/>
          <p:cNvSpPr/>
          <p:nvPr/>
        </p:nvSpPr>
        <p:spPr>
          <a:xfrm flipV="1">
            <a:off x="5593226" y="3115539"/>
            <a:ext cx="2534373" cy="759423"/>
          </a:xfrm>
          <a:prstGeom prst="triangle">
            <a:avLst>
              <a:gd name="adj" fmla="val 100000"/>
            </a:avLst>
          </a:prstGeom>
          <a:solidFill>
            <a:srgbClr val="EF9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Triangle isocèle 113"/>
          <p:cNvSpPr/>
          <p:nvPr/>
        </p:nvSpPr>
        <p:spPr>
          <a:xfrm flipV="1">
            <a:off x="1968090" y="1325781"/>
            <a:ext cx="3665535" cy="1792298"/>
          </a:xfrm>
          <a:prstGeom prst="triangle">
            <a:avLst>
              <a:gd name="adj" fmla="val 100000"/>
            </a:avLst>
          </a:prstGeom>
          <a:solidFill>
            <a:srgbClr val="EF9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5633624" y="3308787"/>
            <a:ext cx="569717" cy="1181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Triangle isocèle 111"/>
          <p:cNvSpPr/>
          <p:nvPr/>
        </p:nvSpPr>
        <p:spPr>
          <a:xfrm>
            <a:off x="5611635" y="3171752"/>
            <a:ext cx="549993" cy="138942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Triangle isocèle 112"/>
          <p:cNvSpPr/>
          <p:nvPr/>
        </p:nvSpPr>
        <p:spPr>
          <a:xfrm rot="10800000">
            <a:off x="5635140" y="4474283"/>
            <a:ext cx="549993" cy="138942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Triangle isocèle 106"/>
          <p:cNvSpPr/>
          <p:nvPr/>
        </p:nvSpPr>
        <p:spPr>
          <a:xfrm>
            <a:off x="1968295" y="1326151"/>
            <a:ext cx="3644810" cy="1825068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/>
          <p:cNvSpPr/>
          <p:nvPr/>
        </p:nvSpPr>
        <p:spPr>
          <a:xfrm>
            <a:off x="1545925" y="1303032"/>
            <a:ext cx="439587" cy="20379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98"/>
          <p:cNvSpPr/>
          <p:nvPr/>
        </p:nvSpPr>
        <p:spPr>
          <a:xfrm>
            <a:off x="5626337" y="1296743"/>
            <a:ext cx="2520672" cy="1834692"/>
          </a:xfrm>
          <a:prstGeom prst="rect">
            <a:avLst/>
          </a:prstGeom>
          <a:solidFill>
            <a:srgbClr val="EF9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Triangle isocèle 99"/>
          <p:cNvSpPr/>
          <p:nvPr/>
        </p:nvSpPr>
        <p:spPr>
          <a:xfrm flipV="1">
            <a:off x="6168525" y="4578791"/>
            <a:ext cx="1972133" cy="384542"/>
          </a:xfrm>
          <a:prstGeom prst="triangle">
            <a:avLst>
              <a:gd name="adj" fmla="val 100000"/>
            </a:avLst>
          </a:prstGeom>
          <a:solidFill>
            <a:srgbClr val="EF9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/>
          <p:cNvSpPr/>
          <p:nvPr/>
        </p:nvSpPr>
        <p:spPr>
          <a:xfrm>
            <a:off x="1512515" y="3148755"/>
            <a:ext cx="4107471" cy="13531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1544744" y="4508475"/>
            <a:ext cx="4093654" cy="14554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Triangle isocèle 88"/>
          <p:cNvSpPr/>
          <p:nvPr/>
        </p:nvSpPr>
        <p:spPr>
          <a:xfrm>
            <a:off x="5626285" y="4490228"/>
            <a:ext cx="2529579" cy="453241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5631766" y="4935215"/>
            <a:ext cx="2504906" cy="10265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549238" y="5968300"/>
            <a:ext cx="737558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7891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003204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22749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45752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818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90897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390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363302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8758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817626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041913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7195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50198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726276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95056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18060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4048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63204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8620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086374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31066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54069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764985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401151" y="6100806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855476" y="6110441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2309801" y="610504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766281" y="610504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215574" y="6106122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673492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668242" y="6099530"/>
            <a:ext cx="4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580704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121347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240147" y="6106122"/>
            <a:ext cx="44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037905" y="6110083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795171" y="6099530"/>
            <a:ext cx="43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483961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353071" y="6099530"/>
            <a:ext cx="43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858489" y="6099530"/>
            <a:ext cx="42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698927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721355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443596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7667883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789792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061408" y="5352156"/>
            <a:ext cx="117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Connecteur droit 76"/>
          <p:cNvCxnSpPr/>
          <p:nvPr/>
        </p:nvCxnSpPr>
        <p:spPr>
          <a:xfrm flipH="1" flipV="1">
            <a:off x="1515655" y="966158"/>
            <a:ext cx="24205" cy="499596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1430391" y="409990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1430391" y="438169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H="1">
            <a:off x="1430391" y="3812353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1430391" y="3527682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H="1">
            <a:off x="1430391" y="324013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H="1">
            <a:off x="1430391" y="5244337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>
            <a:off x="1430391" y="552613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>
            <a:off x="1430391" y="495679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flipH="1">
            <a:off x="1430391" y="4672119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flipH="1">
            <a:off x="1430391" y="181965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430391" y="210144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430391" y="153210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flipH="1">
            <a:off x="1430391" y="2964088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H="1">
            <a:off x="1430391" y="267654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H="1">
            <a:off x="1430391" y="239187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2"/>
          <p:cNvSpPr txBox="1"/>
          <p:nvPr/>
        </p:nvSpPr>
        <p:spPr>
          <a:xfrm>
            <a:off x="1095160" y="346210"/>
            <a:ext cx="108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E(V)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807436" y="5056367"/>
            <a:ext cx="7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807436" y="4487453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1018892" y="39152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838199" y="3341000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845232" y="2778156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ZoneTexte 175"/>
          <p:cNvSpPr txBox="1"/>
          <p:nvPr/>
        </p:nvSpPr>
        <p:spPr>
          <a:xfrm>
            <a:off x="859515" y="2208815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866047" y="1636489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>
            <a:off x="1500871" y="1305810"/>
            <a:ext cx="6655047" cy="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8155918" y="1305812"/>
            <a:ext cx="0" cy="465631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>
            <a:off x="1523271" y="4508475"/>
            <a:ext cx="4108778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>
            <a:off x="5619988" y="4492422"/>
            <a:ext cx="2527021" cy="46436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4299818" y="5095673"/>
                <a:ext cx="1270091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818" y="5095673"/>
                <a:ext cx="1270091" cy="6321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ZoneTexte 201"/>
              <p:cNvSpPr txBox="1"/>
              <p:nvPr/>
            </p:nvSpPr>
            <p:spPr>
              <a:xfrm>
                <a:off x="3541749" y="3174338"/>
                <a:ext cx="1274644" cy="589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2" name="ZoneTexte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749" y="3174338"/>
                <a:ext cx="1274644" cy="5897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Connecteur droit 204"/>
          <p:cNvCxnSpPr/>
          <p:nvPr/>
        </p:nvCxnSpPr>
        <p:spPr>
          <a:xfrm>
            <a:off x="1555590" y="4109425"/>
            <a:ext cx="6585067" cy="1195344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1512516" y="2356213"/>
            <a:ext cx="6643402" cy="1203222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>
              <a:xfrm>
                <a:off x="2017570" y="3171752"/>
                <a:ext cx="10464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570" y="3171752"/>
                <a:ext cx="104646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>
              <a:xfrm>
                <a:off x="2293127" y="1835846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127" y="1835846"/>
                <a:ext cx="1046469" cy="632161"/>
              </a:xfrm>
              <a:prstGeom prst="rect">
                <a:avLst/>
              </a:prstGeom>
              <a:blipFill rotWithShape="0">
                <a:blip r:embed="rId5"/>
                <a:stretch>
                  <a:fillRect r="-127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>
              <a:xfrm>
                <a:off x="1855476" y="4199553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76" y="4199553"/>
                <a:ext cx="1046469" cy="6321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70" t="-4348" r="-685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Connecteur droit 96"/>
          <p:cNvCxnSpPr/>
          <p:nvPr/>
        </p:nvCxnSpPr>
        <p:spPr>
          <a:xfrm>
            <a:off x="5632049" y="3147488"/>
            <a:ext cx="0" cy="13609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6570887" y="3815653"/>
                <a:ext cx="1355243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rgbClr val="FF0000"/>
                    </a:solidFill>
                  </a:rPr>
                  <a:t>Pb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887" y="3815653"/>
                <a:ext cx="1355243" cy="632161"/>
              </a:xfrm>
              <a:prstGeom prst="rect">
                <a:avLst/>
              </a:prstGeom>
              <a:blipFill rotWithShape="0">
                <a:blip r:embed="rId11"/>
                <a:stretch>
                  <a:fillRect l="-11712" t="-11538" b="-240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8988494" y="4664401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Immunité</a:t>
            </a:r>
            <a:endParaRPr lang="fr-FR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943758" y="3817037"/>
            <a:ext cx="195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Corrosion</a:t>
            </a:r>
            <a:endParaRPr lang="fr-FR" sz="32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8939746" y="3009335"/>
            <a:ext cx="2167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EF9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Passivation</a:t>
            </a:r>
            <a:endParaRPr lang="fr-FR" sz="3200" dirty="0">
              <a:solidFill>
                <a:srgbClr val="EF91E2"/>
              </a:solidFill>
            </a:endParaRPr>
          </a:p>
        </p:txBody>
      </p:sp>
      <p:cxnSp>
        <p:nvCxnSpPr>
          <p:cNvPr id="101" name="Connecteur droit 100"/>
          <p:cNvCxnSpPr/>
          <p:nvPr/>
        </p:nvCxnSpPr>
        <p:spPr>
          <a:xfrm>
            <a:off x="6188309" y="3265174"/>
            <a:ext cx="0" cy="13609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6165374" y="3288186"/>
            <a:ext cx="1997539" cy="36509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5613105" y="3128710"/>
            <a:ext cx="2527021" cy="46436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1968090" y="1311990"/>
            <a:ext cx="3662384" cy="182317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5630474" y="3163353"/>
            <a:ext cx="646299" cy="15092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5683007" y="1861555"/>
                <a:ext cx="1528367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rgbClr val="FF0000"/>
                    </a:solidFill>
                  </a:rPr>
                  <a:t>Pb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007" y="1861555"/>
                <a:ext cx="1528367" cy="632161"/>
              </a:xfrm>
              <a:prstGeom prst="rect">
                <a:avLst/>
              </a:prstGeom>
              <a:blipFill rotWithShape="0">
                <a:blip r:embed="rId12"/>
                <a:stretch>
                  <a:fillRect l="-9960" t="-11538" b="-240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 rot="16200000">
                <a:off x="5423247" y="3675370"/>
                <a:ext cx="1007455" cy="350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23247" y="3675370"/>
                <a:ext cx="1007455" cy="350224"/>
              </a:xfrm>
              <a:prstGeom prst="rect">
                <a:avLst/>
              </a:prstGeom>
              <a:blipFill rotWithShape="0">
                <a:blip r:embed="rId13"/>
                <a:stretch>
                  <a:fillRect r="-70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6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819509" y="4011283"/>
            <a:ext cx="974784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0748513" y="3712717"/>
            <a:ext cx="124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H="1" flipV="1">
            <a:off x="5371662" y="879893"/>
            <a:ext cx="25662" cy="52966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922806" y="147132"/>
            <a:ext cx="135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Forme libre 66"/>
          <p:cNvSpPr/>
          <p:nvPr/>
        </p:nvSpPr>
        <p:spPr>
          <a:xfrm>
            <a:off x="4368887" y="4013201"/>
            <a:ext cx="731520" cy="22047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 67"/>
          <p:cNvSpPr/>
          <p:nvPr/>
        </p:nvSpPr>
        <p:spPr>
          <a:xfrm rot="10800000">
            <a:off x="4003127" y="982980"/>
            <a:ext cx="731520" cy="30302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 68"/>
          <p:cNvSpPr/>
          <p:nvPr/>
        </p:nvSpPr>
        <p:spPr>
          <a:xfrm rot="10800000">
            <a:off x="9128057" y="982980"/>
            <a:ext cx="731520" cy="3022124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163340" y="1800384"/>
            <a:ext cx="2855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Anode : oxydation</a:t>
            </a:r>
            <a:endParaRPr lang="fr-FR" sz="2800" dirty="0"/>
          </a:p>
        </p:txBody>
      </p:sp>
      <p:sp>
        <p:nvSpPr>
          <p:cNvPr id="71" name="Rectangle 70"/>
          <p:cNvSpPr/>
          <p:nvPr/>
        </p:nvSpPr>
        <p:spPr>
          <a:xfrm>
            <a:off x="8353395" y="5595483"/>
            <a:ext cx="3012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Cathode : réduction</a:t>
            </a:r>
            <a:endParaRPr 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63677" y="5442513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677" y="5442513"/>
                <a:ext cx="1046469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85758" y="5418818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758" y="5418818"/>
                <a:ext cx="1046469" cy="6321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blipFill rotWithShape="0">
                <a:blip r:embed="rId5"/>
                <a:stretch>
                  <a:fillRect r="-128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avec flèche 2"/>
          <p:cNvCxnSpPr/>
          <p:nvPr/>
        </p:nvCxnSpPr>
        <p:spPr>
          <a:xfrm>
            <a:off x="9570104" y="1958043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154911" y="5734899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9127354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877650" y="4058829"/>
                <a:ext cx="641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1,23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650" y="4058829"/>
                <a:ext cx="64120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476" r="-12381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59991" y="1663418"/>
                <a:ext cx="1134541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91" y="1663418"/>
                <a:ext cx="1134541" cy="5647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872819" y="1698869"/>
                <a:ext cx="1114279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819" y="1698869"/>
                <a:ext cx="1114279" cy="5159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/>
          <p:cNvCxnSpPr/>
          <p:nvPr/>
        </p:nvCxnSpPr>
        <p:spPr>
          <a:xfrm>
            <a:off x="4429144" y="1958043"/>
            <a:ext cx="4569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003126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3529884" y="4059770"/>
                <a:ext cx="870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−0,31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884" y="4059770"/>
                <a:ext cx="87043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399" r="-8392"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27"/>
          <p:cNvCxnSpPr/>
          <p:nvPr/>
        </p:nvCxnSpPr>
        <p:spPr>
          <a:xfrm>
            <a:off x="5100407" y="3949462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4507351" y="3618403"/>
                <a:ext cx="870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−0,06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351" y="3618403"/>
                <a:ext cx="87043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399" r="-8392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4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32" y="0"/>
            <a:ext cx="10287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575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1247721" y="0"/>
            <a:ext cx="9575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8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819509" y="4011283"/>
            <a:ext cx="974784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0748513" y="3712717"/>
            <a:ext cx="124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H="1" flipV="1">
            <a:off x="5371662" y="879893"/>
            <a:ext cx="25662" cy="52966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922806" y="147132"/>
            <a:ext cx="135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Forme libre 66"/>
          <p:cNvSpPr/>
          <p:nvPr/>
        </p:nvSpPr>
        <p:spPr>
          <a:xfrm>
            <a:off x="4368887" y="4013201"/>
            <a:ext cx="731520" cy="22047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 67"/>
          <p:cNvSpPr/>
          <p:nvPr/>
        </p:nvSpPr>
        <p:spPr>
          <a:xfrm rot="10800000">
            <a:off x="4003127" y="982980"/>
            <a:ext cx="731520" cy="30302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 68"/>
          <p:cNvSpPr/>
          <p:nvPr/>
        </p:nvSpPr>
        <p:spPr>
          <a:xfrm rot="10800000">
            <a:off x="9128057" y="982980"/>
            <a:ext cx="731520" cy="3022124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163340" y="1800384"/>
            <a:ext cx="2855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Anode : oxydation</a:t>
            </a:r>
            <a:endParaRPr lang="fr-FR" sz="2800" dirty="0"/>
          </a:p>
        </p:txBody>
      </p:sp>
      <p:sp>
        <p:nvSpPr>
          <p:cNvPr id="71" name="Rectangle 70"/>
          <p:cNvSpPr/>
          <p:nvPr/>
        </p:nvSpPr>
        <p:spPr>
          <a:xfrm>
            <a:off x="8353395" y="5595483"/>
            <a:ext cx="3012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Cathode : réduction</a:t>
            </a:r>
            <a:endParaRPr 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63677" y="5442513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677" y="5442513"/>
                <a:ext cx="1046469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85758" y="5418818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758" y="5418818"/>
                <a:ext cx="1046469" cy="6321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blipFill rotWithShape="0">
                <a:blip r:embed="rId5"/>
                <a:stretch>
                  <a:fillRect r="-128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avec flèche 2"/>
          <p:cNvCxnSpPr/>
          <p:nvPr/>
        </p:nvCxnSpPr>
        <p:spPr>
          <a:xfrm>
            <a:off x="9570104" y="1958043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154911" y="5734899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9127354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877650" y="4058829"/>
                <a:ext cx="641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1,23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650" y="4058829"/>
                <a:ext cx="64120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476" r="-12381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59991" y="1663418"/>
                <a:ext cx="1134541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91" y="1663418"/>
                <a:ext cx="1134541" cy="5647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872819" y="1698869"/>
                <a:ext cx="1114279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819" y="1698869"/>
                <a:ext cx="1114279" cy="5159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/>
          <p:cNvCxnSpPr/>
          <p:nvPr/>
        </p:nvCxnSpPr>
        <p:spPr>
          <a:xfrm>
            <a:off x="4429144" y="1958043"/>
            <a:ext cx="4569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003126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100407" y="3949462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4507351" y="3139440"/>
            <a:ext cx="0" cy="192786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4394199" y="3446961"/>
                <a:ext cx="1115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𝒎𝒊𝒙𝒕𝒆</m:t>
                          </m:r>
                        </m:sub>
                      </m:sSub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199" y="3446961"/>
                <a:ext cx="1115947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2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819509" y="4011283"/>
            <a:ext cx="974784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0748513" y="3712717"/>
            <a:ext cx="124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H="1" flipV="1">
            <a:off x="5371662" y="879893"/>
            <a:ext cx="25662" cy="52966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922806" y="147132"/>
            <a:ext cx="135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Forme libre 66"/>
          <p:cNvSpPr/>
          <p:nvPr/>
        </p:nvSpPr>
        <p:spPr>
          <a:xfrm>
            <a:off x="4368887" y="4013201"/>
            <a:ext cx="731520" cy="22047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 67"/>
          <p:cNvSpPr/>
          <p:nvPr/>
        </p:nvSpPr>
        <p:spPr>
          <a:xfrm rot="10800000">
            <a:off x="4003127" y="982980"/>
            <a:ext cx="731520" cy="30302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 68"/>
          <p:cNvSpPr/>
          <p:nvPr/>
        </p:nvSpPr>
        <p:spPr>
          <a:xfrm rot="10800000">
            <a:off x="9128057" y="982980"/>
            <a:ext cx="731520" cy="3022124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163340" y="1800384"/>
            <a:ext cx="2855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Anode : oxydation</a:t>
            </a:r>
            <a:endParaRPr lang="fr-FR" sz="2800" dirty="0"/>
          </a:p>
        </p:txBody>
      </p:sp>
      <p:sp>
        <p:nvSpPr>
          <p:cNvPr id="71" name="Rectangle 70"/>
          <p:cNvSpPr/>
          <p:nvPr/>
        </p:nvSpPr>
        <p:spPr>
          <a:xfrm>
            <a:off x="8353395" y="5595483"/>
            <a:ext cx="3012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Cathode : réduction</a:t>
            </a:r>
            <a:endParaRPr 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63677" y="5442513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677" y="5442513"/>
                <a:ext cx="1046469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85758" y="5418818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758" y="5418818"/>
                <a:ext cx="1046469" cy="6321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blipFill rotWithShape="0">
                <a:blip r:embed="rId5"/>
                <a:stretch>
                  <a:fillRect r="-128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avec flèche 2"/>
          <p:cNvCxnSpPr/>
          <p:nvPr/>
        </p:nvCxnSpPr>
        <p:spPr>
          <a:xfrm>
            <a:off x="9570104" y="1958043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154911" y="5734899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9127354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877650" y="4058829"/>
                <a:ext cx="641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1,23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650" y="4058829"/>
                <a:ext cx="64120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476" r="-12381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59991" y="1663418"/>
                <a:ext cx="1134541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91" y="1663418"/>
                <a:ext cx="1134541" cy="5647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872819" y="1698869"/>
                <a:ext cx="1114279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819" y="1698869"/>
                <a:ext cx="1114279" cy="5159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/>
          <p:cNvCxnSpPr/>
          <p:nvPr/>
        </p:nvCxnSpPr>
        <p:spPr>
          <a:xfrm>
            <a:off x="4429144" y="1958043"/>
            <a:ext cx="4569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003126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100407" y="3957082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4507351" y="3139440"/>
            <a:ext cx="0" cy="192786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935419" y="3147537"/>
            <a:ext cx="0" cy="865664"/>
          </a:xfrm>
          <a:prstGeom prst="straightConnector1">
            <a:avLst/>
          </a:prstGeom>
          <a:ln w="190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905227" y="3139440"/>
            <a:ext cx="1602124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064354" y="3315696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endParaRPr lang="fr-FR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4394199" y="3446961"/>
                <a:ext cx="1115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𝒎𝒊𝒙𝒕𝒆</m:t>
                          </m:r>
                        </m:sub>
                      </m:sSub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199" y="3446961"/>
                <a:ext cx="1115947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0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819509" y="4011283"/>
            <a:ext cx="974784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0748513" y="3712717"/>
            <a:ext cx="124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H="1" flipV="1">
            <a:off x="5371662" y="879893"/>
            <a:ext cx="25662" cy="52966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922806" y="147132"/>
            <a:ext cx="135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Forme libre 66"/>
          <p:cNvSpPr/>
          <p:nvPr/>
        </p:nvSpPr>
        <p:spPr>
          <a:xfrm>
            <a:off x="3003970" y="4005104"/>
            <a:ext cx="731520" cy="22047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 67"/>
          <p:cNvSpPr/>
          <p:nvPr/>
        </p:nvSpPr>
        <p:spPr>
          <a:xfrm rot="10800000">
            <a:off x="4003127" y="982980"/>
            <a:ext cx="731520" cy="30302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 68"/>
          <p:cNvSpPr/>
          <p:nvPr/>
        </p:nvSpPr>
        <p:spPr>
          <a:xfrm rot="10800000">
            <a:off x="9128057" y="982980"/>
            <a:ext cx="731520" cy="3022124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163340" y="1800384"/>
            <a:ext cx="2855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Anode : oxydation</a:t>
            </a:r>
            <a:endParaRPr lang="fr-FR" sz="2800" dirty="0"/>
          </a:p>
        </p:txBody>
      </p:sp>
      <p:sp>
        <p:nvSpPr>
          <p:cNvPr id="71" name="Rectangle 70"/>
          <p:cNvSpPr/>
          <p:nvPr/>
        </p:nvSpPr>
        <p:spPr>
          <a:xfrm>
            <a:off x="8353395" y="5595483"/>
            <a:ext cx="3012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Cathode : réduction</a:t>
            </a:r>
            <a:endParaRPr 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98760" y="5434416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760" y="5434416"/>
                <a:ext cx="1046469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20841" y="5410721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841" y="5410721"/>
                <a:ext cx="1046469" cy="6321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blipFill rotWithShape="0">
                <a:blip r:embed="rId5"/>
                <a:stretch>
                  <a:fillRect r="-128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avec flèche 2"/>
          <p:cNvCxnSpPr/>
          <p:nvPr/>
        </p:nvCxnSpPr>
        <p:spPr>
          <a:xfrm>
            <a:off x="9570104" y="1958043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2789994" y="5726802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9127354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877650" y="4058829"/>
                <a:ext cx="641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1,23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650" y="4058829"/>
                <a:ext cx="64120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476" r="-12381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59991" y="1663418"/>
                <a:ext cx="1134541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91" y="1663418"/>
                <a:ext cx="1134541" cy="5647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872819" y="1698869"/>
                <a:ext cx="1114279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819" y="1698869"/>
                <a:ext cx="1114279" cy="5159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/>
          <p:cNvCxnSpPr/>
          <p:nvPr/>
        </p:nvCxnSpPr>
        <p:spPr>
          <a:xfrm>
            <a:off x="4429144" y="1958043"/>
            <a:ext cx="4569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003126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3529884" y="4059770"/>
                <a:ext cx="870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−0,31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884" y="4059770"/>
                <a:ext cx="87043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399" r="-8392"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5425802" y="3644090"/>
                <a:ext cx="238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802" y="3644090"/>
                <a:ext cx="238848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8205" r="-33333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248803" y="6202149"/>
                <a:ext cx="3172150" cy="600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 Pb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fr-FR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&lt;0,31</m:t>
                    </m:r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03" y="6202149"/>
                <a:ext cx="3172150" cy="600036"/>
              </a:xfrm>
              <a:prstGeom prst="rect">
                <a:avLst/>
              </a:prstGeom>
              <a:blipFill rotWithShape="0">
                <a:blip r:embed="rId11"/>
                <a:stretch>
                  <a:fillRect l="-4038" t="-6061"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avec flèche 28"/>
          <p:cNvCxnSpPr/>
          <p:nvPr/>
        </p:nvCxnSpPr>
        <p:spPr>
          <a:xfrm>
            <a:off x="3736645" y="3810078"/>
            <a:ext cx="1363762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35543" y="3269216"/>
                <a:ext cx="767581" cy="527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24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543" y="3269216"/>
                <a:ext cx="767581" cy="52751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30"/>
          <p:cNvCxnSpPr/>
          <p:nvPr/>
        </p:nvCxnSpPr>
        <p:spPr>
          <a:xfrm>
            <a:off x="5100407" y="3949462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67" idx="0"/>
          </p:cNvCxnSpPr>
          <p:nvPr/>
        </p:nvCxnSpPr>
        <p:spPr>
          <a:xfrm>
            <a:off x="3735490" y="4005104"/>
            <a:ext cx="1364917" cy="114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4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819509" y="4011283"/>
            <a:ext cx="974784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0748513" y="3712717"/>
            <a:ext cx="124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H="1" flipV="1">
            <a:off x="5371662" y="879893"/>
            <a:ext cx="25662" cy="52966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922806" y="147132"/>
            <a:ext cx="135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Forme libre 66"/>
          <p:cNvSpPr/>
          <p:nvPr/>
        </p:nvSpPr>
        <p:spPr>
          <a:xfrm>
            <a:off x="4368887" y="4013201"/>
            <a:ext cx="731520" cy="22047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 67"/>
          <p:cNvSpPr/>
          <p:nvPr/>
        </p:nvSpPr>
        <p:spPr>
          <a:xfrm rot="10800000">
            <a:off x="4003127" y="982980"/>
            <a:ext cx="731520" cy="30302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 68"/>
          <p:cNvSpPr/>
          <p:nvPr/>
        </p:nvSpPr>
        <p:spPr>
          <a:xfrm rot="10800000">
            <a:off x="9128057" y="982980"/>
            <a:ext cx="731520" cy="3022124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163340" y="1800384"/>
            <a:ext cx="2855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Anode : oxydation</a:t>
            </a:r>
            <a:endParaRPr lang="fr-FR" sz="2800" dirty="0"/>
          </a:p>
        </p:txBody>
      </p:sp>
      <p:sp>
        <p:nvSpPr>
          <p:cNvPr id="71" name="Rectangle 70"/>
          <p:cNvSpPr/>
          <p:nvPr/>
        </p:nvSpPr>
        <p:spPr>
          <a:xfrm>
            <a:off x="8353395" y="5595483"/>
            <a:ext cx="3012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Cathode : réduction</a:t>
            </a:r>
            <a:endParaRPr 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63677" y="5442513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677" y="5442513"/>
                <a:ext cx="1046469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85758" y="5418818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758" y="5418818"/>
                <a:ext cx="1046469" cy="6321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blipFill rotWithShape="0">
                <a:blip r:embed="rId5"/>
                <a:stretch>
                  <a:fillRect r="-128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avec flèche 2"/>
          <p:cNvCxnSpPr/>
          <p:nvPr/>
        </p:nvCxnSpPr>
        <p:spPr>
          <a:xfrm>
            <a:off x="9570104" y="1958043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154911" y="5734899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9127354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877650" y="4058829"/>
                <a:ext cx="641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1,23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650" y="4058829"/>
                <a:ext cx="64120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476" r="-12381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59991" y="1663418"/>
                <a:ext cx="1134541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91" y="1663418"/>
                <a:ext cx="1134541" cy="5647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872819" y="1698869"/>
                <a:ext cx="1114279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819" y="1698869"/>
                <a:ext cx="1114279" cy="5159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/>
          <p:cNvCxnSpPr/>
          <p:nvPr/>
        </p:nvCxnSpPr>
        <p:spPr>
          <a:xfrm>
            <a:off x="4429144" y="1958043"/>
            <a:ext cx="4569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003126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100407" y="3949462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4507351" y="3139440"/>
            <a:ext cx="0" cy="192786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935419" y="3147537"/>
            <a:ext cx="0" cy="865664"/>
          </a:xfrm>
          <a:prstGeom prst="straightConnector1">
            <a:avLst/>
          </a:prstGeom>
          <a:ln w="190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905227" y="3139440"/>
            <a:ext cx="1602124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064354" y="3315696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endParaRPr lang="fr-FR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4394199" y="3446961"/>
                <a:ext cx="1115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𝒎𝒊𝒙𝒕𝒆</m:t>
                          </m:r>
                        </m:sub>
                      </m:sSub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199" y="3446961"/>
                <a:ext cx="1115947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711843" y="6256317"/>
                <a:ext cx="3092000" cy="600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 Pt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fr-FR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&lt;0,31</m:t>
                    </m:r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843" y="6256317"/>
                <a:ext cx="3092000" cy="600036"/>
              </a:xfrm>
              <a:prstGeom prst="rect">
                <a:avLst/>
              </a:prstGeom>
              <a:blipFill rotWithShape="0">
                <a:blip r:embed="rId10"/>
                <a:stretch>
                  <a:fillRect l="-4142" t="-6061"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8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819509" y="4011283"/>
            <a:ext cx="974784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0748513" y="3712717"/>
            <a:ext cx="124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H="1" flipV="1">
            <a:off x="5371662" y="879893"/>
            <a:ext cx="25662" cy="52966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922806" y="147132"/>
            <a:ext cx="135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Forme libre 66"/>
          <p:cNvSpPr/>
          <p:nvPr/>
        </p:nvSpPr>
        <p:spPr>
          <a:xfrm>
            <a:off x="4020424" y="4011695"/>
            <a:ext cx="731520" cy="22047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 67"/>
          <p:cNvSpPr/>
          <p:nvPr/>
        </p:nvSpPr>
        <p:spPr>
          <a:xfrm rot="10800000">
            <a:off x="4003127" y="982980"/>
            <a:ext cx="731520" cy="30302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 68"/>
          <p:cNvSpPr/>
          <p:nvPr/>
        </p:nvSpPr>
        <p:spPr>
          <a:xfrm rot="10800000">
            <a:off x="9128057" y="982980"/>
            <a:ext cx="731520" cy="3022124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163340" y="1800384"/>
            <a:ext cx="2855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Anode : oxydation</a:t>
            </a:r>
            <a:endParaRPr lang="fr-FR" sz="2800" dirty="0"/>
          </a:p>
        </p:txBody>
      </p:sp>
      <p:sp>
        <p:nvSpPr>
          <p:cNvPr id="71" name="Rectangle 70"/>
          <p:cNvSpPr/>
          <p:nvPr/>
        </p:nvSpPr>
        <p:spPr>
          <a:xfrm>
            <a:off x="8353395" y="5595483"/>
            <a:ext cx="3012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Cathode : réduction</a:t>
            </a:r>
            <a:endParaRPr 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36017" y="5445719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017" y="5445719"/>
                <a:ext cx="1046469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58098" y="5422024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098" y="5422024"/>
                <a:ext cx="1046469" cy="6321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blipFill rotWithShape="0">
                <a:blip r:embed="rId5"/>
                <a:stretch>
                  <a:fillRect r="-128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avec flèche 2"/>
          <p:cNvCxnSpPr/>
          <p:nvPr/>
        </p:nvCxnSpPr>
        <p:spPr>
          <a:xfrm>
            <a:off x="9570104" y="1958043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827251" y="5738105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9127354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877650" y="4058829"/>
                <a:ext cx="641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1,23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650" y="4058829"/>
                <a:ext cx="64120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476" r="-12381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59991" y="1663418"/>
                <a:ext cx="1134541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91" y="1663418"/>
                <a:ext cx="1134541" cy="5647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872819" y="1698869"/>
                <a:ext cx="1114279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819" y="1698869"/>
                <a:ext cx="1114279" cy="5159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/>
          <p:cNvCxnSpPr/>
          <p:nvPr/>
        </p:nvCxnSpPr>
        <p:spPr>
          <a:xfrm>
            <a:off x="4429144" y="1958043"/>
            <a:ext cx="4569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003126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742402" y="3949462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4368886" y="3712717"/>
            <a:ext cx="0" cy="53077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935419" y="3712717"/>
            <a:ext cx="0" cy="300484"/>
          </a:xfrm>
          <a:prstGeom prst="straightConnector1">
            <a:avLst/>
          </a:prstGeom>
          <a:ln w="190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935419" y="3712717"/>
            <a:ext cx="1411483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102114" y="3570621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endParaRPr lang="fr-FR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4346902" y="3481884"/>
                <a:ext cx="1115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𝒎𝒊𝒙𝒕𝒆</m:t>
                          </m:r>
                        </m:sub>
                      </m:sSub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902" y="3481884"/>
                <a:ext cx="1115947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1733391" y="6289935"/>
            <a:ext cx="4387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le pH augmente, i diminue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698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819509" y="4011283"/>
            <a:ext cx="974784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0748513" y="3712717"/>
            <a:ext cx="124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H="1" flipV="1">
            <a:off x="5371662" y="879893"/>
            <a:ext cx="25662" cy="52966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922806" y="147132"/>
            <a:ext cx="135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Forme libre 66"/>
          <p:cNvSpPr/>
          <p:nvPr/>
        </p:nvSpPr>
        <p:spPr>
          <a:xfrm>
            <a:off x="3003970" y="4005104"/>
            <a:ext cx="731520" cy="22047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 67"/>
          <p:cNvSpPr/>
          <p:nvPr/>
        </p:nvSpPr>
        <p:spPr>
          <a:xfrm rot="10800000">
            <a:off x="4003127" y="982980"/>
            <a:ext cx="731520" cy="30302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 68"/>
          <p:cNvSpPr/>
          <p:nvPr/>
        </p:nvSpPr>
        <p:spPr>
          <a:xfrm rot="10800000">
            <a:off x="9128057" y="982980"/>
            <a:ext cx="731520" cy="3022124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163340" y="1800384"/>
            <a:ext cx="2855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Anode : oxydation</a:t>
            </a:r>
            <a:endParaRPr lang="fr-FR" sz="2800" dirty="0"/>
          </a:p>
        </p:txBody>
      </p:sp>
      <p:sp>
        <p:nvSpPr>
          <p:cNvPr id="71" name="Rectangle 70"/>
          <p:cNvSpPr/>
          <p:nvPr/>
        </p:nvSpPr>
        <p:spPr>
          <a:xfrm>
            <a:off x="8353395" y="5595483"/>
            <a:ext cx="3012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Cathode : réduction</a:t>
            </a:r>
            <a:endParaRPr 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98760" y="5434416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760" y="5434416"/>
                <a:ext cx="1046469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20841" y="5410721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841" y="5410721"/>
                <a:ext cx="1046469" cy="6321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blipFill rotWithShape="0">
                <a:blip r:embed="rId5"/>
                <a:stretch>
                  <a:fillRect r="-128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avec flèche 2"/>
          <p:cNvCxnSpPr/>
          <p:nvPr/>
        </p:nvCxnSpPr>
        <p:spPr>
          <a:xfrm>
            <a:off x="9570104" y="1958043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2789994" y="5726802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9127354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877650" y="4058829"/>
                <a:ext cx="641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1,23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650" y="4058829"/>
                <a:ext cx="64120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476" r="-12381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59991" y="1663418"/>
                <a:ext cx="1134541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91" y="1663418"/>
                <a:ext cx="1134541" cy="5647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872819" y="1698869"/>
                <a:ext cx="1114279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819" y="1698869"/>
                <a:ext cx="1114279" cy="5159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/>
          <p:cNvCxnSpPr/>
          <p:nvPr/>
        </p:nvCxnSpPr>
        <p:spPr>
          <a:xfrm>
            <a:off x="4429144" y="1958043"/>
            <a:ext cx="4569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003126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3529884" y="4059770"/>
                <a:ext cx="870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−0,31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884" y="4059770"/>
                <a:ext cx="87043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399" r="-8392"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5425802" y="3644090"/>
                <a:ext cx="238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802" y="3644090"/>
                <a:ext cx="238848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8205" r="-33333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248803" y="6202149"/>
                <a:ext cx="27824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 trop fort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03" y="6202149"/>
                <a:ext cx="2782493" cy="523220"/>
              </a:xfrm>
              <a:prstGeom prst="rect">
                <a:avLst/>
              </a:prstGeom>
              <a:blipFill rotWithShape="0">
                <a:blip r:embed="rId11"/>
                <a:stretch>
                  <a:fillRect l="-4605" t="-12791" b="-302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/>
          <p:cNvSpPr txBox="1"/>
          <p:nvPr/>
        </p:nvSpPr>
        <p:spPr>
          <a:xfrm>
            <a:off x="2607862" y="3328918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?</a:t>
            </a:r>
            <a:endParaRPr lang="fr-FR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3745737" y="3962163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2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819509" y="4011283"/>
            <a:ext cx="974784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0748513" y="3712717"/>
            <a:ext cx="124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H="1" flipV="1">
            <a:off x="5371662" y="879893"/>
            <a:ext cx="25662" cy="52966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922806" y="147132"/>
            <a:ext cx="135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Forme libre 67"/>
          <p:cNvSpPr/>
          <p:nvPr/>
        </p:nvSpPr>
        <p:spPr>
          <a:xfrm rot="10800000">
            <a:off x="4003127" y="982980"/>
            <a:ext cx="731520" cy="30302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 68"/>
          <p:cNvSpPr/>
          <p:nvPr/>
        </p:nvSpPr>
        <p:spPr>
          <a:xfrm rot="10800000">
            <a:off x="9128057" y="982980"/>
            <a:ext cx="731520" cy="3022124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163340" y="1800384"/>
            <a:ext cx="2855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Anode : oxydation</a:t>
            </a:r>
            <a:endParaRPr lang="fr-FR" sz="2800" dirty="0"/>
          </a:p>
        </p:txBody>
      </p:sp>
      <p:sp>
        <p:nvSpPr>
          <p:cNvPr id="71" name="Rectangle 70"/>
          <p:cNvSpPr/>
          <p:nvPr/>
        </p:nvSpPr>
        <p:spPr>
          <a:xfrm>
            <a:off x="8353395" y="5595483"/>
            <a:ext cx="3012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Cathode : réduction</a:t>
            </a:r>
            <a:endParaRPr 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blipFill rotWithShape="0">
                <a:blip r:embed="rId3"/>
                <a:stretch>
                  <a:fillRect r="-128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avec flèche 2"/>
          <p:cNvCxnSpPr/>
          <p:nvPr/>
        </p:nvCxnSpPr>
        <p:spPr>
          <a:xfrm>
            <a:off x="9570104" y="1958043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9127354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669657" y="3588226"/>
                <a:ext cx="641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1,23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657" y="3588226"/>
                <a:ext cx="64120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476" r="-12381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59991" y="1663418"/>
                <a:ext cx="1134541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91" y="1663418"/>
                <a:ext cx="1134541" cy="5647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872819" y="1698869"/>
                <a:ext cx="1114279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819" y="1698869"/>
                <a:ext cx="1114279" cy="5159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/>
          <p:cNvCxnSpPr/>
          <p:nvPr/>
        </p:nvCxnSpPr>
        <p:spPr>
          <a:xfrm>
            <a:off x="4429144" y="1958043"/>
            <a:ext cx="4569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003126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735490" y="3962163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733391" y="6289935"/>
                <a:ext cx="6324808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faut considérer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dissout dans l’eau</a:t>
                </a:r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391" y="6289935"/>
                <a:ext cx="6324808" cy="564706"/>
              </a:xfrm>
              <a:prstGeom prst="rect">
                <a:avLst/>
              </a:prstGeom>
              <a:blipFill rotWithShape="0">
                <a:blip r:embed="rId7"/>
                <a:stretch>
                  <a:fillRect l="-1927" t="-11957" r="-867" b="-228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orme libre 38"/>
          <p:cNvSpPr/>
          <p:nvPr/>
        </p:nvSpPr>
        <p:spPr>
          <a:xfrm rot="20794222">
            <a:off x="2159249" y="3836508"/>
            <a:ext cx="6996433" cy="1299754"/>
          </a:xfrm>
          <a:custGeom>
            <a:avLst/>
            <a:gdLst>
              <a:gd name="connsiteX0" fmla="*/ 6484620 w 6484620"/>
              <a:gd name="connsiteY0" fmla="*/ 571500 h 750724"/>
              <a:gd name="connsiteX1" fmla="*/ 5181600 w 6484620"/>
              <a:gd name="connsiteY1" fmla="*/ 716280 h 750724"/>
              <a:gd name="connsiteX2" fmla="*/ 0 w 6484620"/>
              <a:gd name="connsiteY2" fmla="*/ 0 h 7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4620" h="750724">
                <a:moveTo>
                  <a:pt x="6484620" y="571500"/>
                </a:moveTo>
                <a:cubicBezTo>
                  <a:pt x="6373495" y="691515"/>
                  <a:pt x="6262370" y="811530"/>
                  <a:pt x="5181600" y="716280"/>
                </a:cubicBezTo>
                <a:cubicBezTo>
                  <a:pt x="4100830" y="621030"/>
                  <a:pt x="2050415" y="310515"/>
                  <a:pt x="0" y="0"/>
                </a:cubicBez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733971" y="3944715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971" y="3944715"/>
                <a:ext cx="1046469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9186569" y="3925180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69" y="3925180"/>
                <a:ext cx="1046469" cy="632161"/>
              </a:xfrm>
              <a:prstGeom prst="rect">
                <a:avLst/>
              </a:prstGeom>
              <a:blipFill rotWithShape="0">
                <a:blip r:embed="rId9"/>
                <a:stretch>
                  <a:fillRect r="-127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avec flèche 41"/>
          <p:cNvCxnSpPr/>
          <p:nvPr/>
        </p:nvCxnSpPr>
        <p:spPr>
          <a:xfrm flipH="1">
            <a:off x="8780440" y="4199002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rme libre 42"/>
          <p:cNvSpPr/>
          <p:nvPr/>
        </p:nvSpPr>
        <p:spPr>
          <a:xfrm>
            <a:off x="3003970" y="4005104"/>
            <a:ext cx="731520" cy="22047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098760" y="5434416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760" y="5434416"/>
                <a:ext cx="1046469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720841" y="5410721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841" y="5410721"/>
                <a:ext cx="1046469" cy="63216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avec flèche 45"/>
          <p:cNvCxnSpPr/>
          <p:nvPr/>
        </p:nvCxnSpPr>
        <p:spPr>
          <a:xfrm>
            <a:off x="2789994" y="5726802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819509" y="4011283"/>
            <a:ext cx="974784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0748513" y="3712717"/>
            <a:ext cx="124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H="1" flipV="1">
            <a:off x="5371662" y="879893"/>
            <a:ext cx="25662" cy="52966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922806" y="147132"/>
            <a:ext cx="135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Forme libre 67"/>
          <p:cNvSpPr/>
          <p:nvPr/>
        </p:nvSpPr>
        <p:spPr>
          <a:xfrm rot="10800000">
            <a:off x="4003127" y="982980"/>
            <a:ext cx="731520" cy="30302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 68"/>
          <p:cNvSpPr/>
          <p:nvPr/>
        </p:nvSpPr>
        <p:spPr>
          <a:xfrm rot="10800000">
            <a:off x="9128057" y="982980"/>
            <a:ext cx="731520" cy="3022124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163340" y="1800384"/>
            <a:ext cx="2855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Anode : oxydation</a:t>
            </a:r>
            <a:endParaRPr lang="fr-FR" sz="2800" dirty="0"/>
          </a:p>
        </p:txBody>
      </p:sp>
      <p:sp>
        <p:nvSpPr>
          <p:cNvPr id="71" name="Rectangle 70"/>
          <p:cNvSpPr/>
          <p:nvPr/>
        </p:nvSpPr>
        <p:spPr>
          <a:xfrm>
            <a:off x="8353395" y="5595483"/>
            <a:ext cx="3012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Cathode : réduction</a:t>
            </a:r>
            <a:endParaRPr 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blipFill rotWithShape="0">
                <a:blip r:embed="rId3"/>
                <a:stretch>
                  <a:fillRect r="-128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avec flèche 2"/>
          <p:cNvCxnSpPr/>
          <p:nvPr/>
        </p:nvCxnSpPr>
        <p:spPr>
          <a:xfrm>
            <a:off x="9570104" y="1958043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9127354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669657" y="3588226"/>
                <a:ext cx="641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1,23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657" y="3588226"/>
                <a:ext cx="64120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476" r="-12381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59991" y="1663418"/>
                <a:ext cx="1134541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91" y="1663418"/>
                <a:ext cx="1134541" cy="5647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872819" y="1698869"/>
                <a:ext cx="1114279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819" y="1698869"/>
                <a:ext cx="1114279" cy="5159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/>
          <p:cNvCxnSpPr/>
          <p:nvPr/>
        </p:nvCxnSpPr>
        <p:spPr>
          <a:xfrm>
            <a:off x="4429144" y="1958043"/>
            <a:ext cx="4569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003126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735490" y="3969783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e libre 14"/>
          <p:cNvSpPr/>
          <p:nvPr/>
        </p:nvSpPr>
        <p:spPr>
          <a:xfrm rot="20794222">
            <a:off x="2159249" y="3836508"/>
            <a:ext cx="6996433" cy="1299754"/>
          </a:xfrm>
          <a:custGeom>
            <a:avLst/>
            <a:gdLst>
              <a:gd name="connsiteX0" fmla="*/ 6484620 w 6484620"/>
              <a:gd name="connsiteY0" fmla="*/ 571500 h 750724"/>
              <a:gd name="connsiteX1" fmla="*/ 5181600 w 6484620"/>
              <a:gd name="connsiteY1" fmla="*/ 716280 h 750724"/>
              <a:gd name="connsiteX2" fmla="*/ 0 w 6484620"/>
              <a:gd name="connsiteY2" fmla="*/ 0 h 7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4620" h="750724">
                <a:moveTo>
                  <a:pt x="6484620" y="571500"/>
                </a:moveTo>
                <a:cubicBezTo>
                  <a:pt x="6373495" y="691515"/>
                  <a:pt x="6262370" y="811530"/>
                  <a:pt x="5181600" y="716280"/>
                </a:cubicBezTo>
                <a:cubicBezTo>
                  <a:pt x="4100830" y="621030"/>
                  <a:pt x="2050415" y="310515"/>
                  <a:pt x="0" y="0"/>
                </a:cubicBez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733971" y="3944715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971" y="3944715"/>
                <a:ext cx="1046469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186569" y="3925180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69" y="3925180"/>
                <a:ext cx="1046469" cy="632161"/>
              </a:xfrm>
              <a:prstGeom prst="rect">
                <a:avLst/>
              </a:prstGeom>
              <a:blipFill rotWithShape="0">
                <a:blip r:embed="rId8"/>
                <a:stretch>
                  <a:fillRect r="-127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/>
          <p:cNvCxnSpPr/>
          <p:nvPr/>
        </p:nvCxnSpPr>
        <p:spPr>
          <a:xfrm flipH="1">
            <a:off x="8780440" y="4199002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491739" y="3180198"/>
            <a:ext cx="28664" cy="151595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3069200" y="3180198"/>
            <a:ext cx="11056" cy="824906"/>
          </a:xfrm>
          <a:prstGeom prst="straightConnector1">
            <a:avLst/>
          </a:prstGeom>
          <a:ln w="190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3080256" y="3180198"/>
            <a:ext cx="1411483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226422" y="3364908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endParaRPr lang="fr-FR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4492194" y="3487591"/>
                <a:ext cx="1115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𝒎𝒊𝒙𝒕𝒆</m:t>
                          </m:r>
                        </m:sub>
                      </m:sSub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194" y="3487591"/>
                <a:ext cx="1115947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733391" y="6289935"/>
                <a:ext cx="4718599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C’est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qui oxyde le métal</a:t>
                </a:r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391" y="6289935"/>
                <a:ext cx="4718599" cy="564706"/>
              </a:xfrm>
              <a:prstGeom prst="rect">
                <a:avLst/>
              </a:prstGeom>
              <a:blipFill rotWithShape="0">
                <a:blip r:embed="rId10"/>
                <a:stretch>
                  <a:fillRect l="-2584" t="-11957" r="-1421" b="-228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rme libre 39"/>
          <p:cNvSpPr/>
          <p:nvPr/>
        </p:nvSpPr>
        <p:spPr>
          <a:xfrm>
            <a:off x="3003970" y="4005104"/>
            <a:ext cx="731520" cy="22047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098760" y="5434416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760" y="5434416"/>
                <a:ext cx="1046469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720841" y="5410721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841" y="5410721"/>
                <a:ext cx="1046469" cy="63216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avec flèche 42"/>
          <p:cNvCxnSpPr/>
          <p:nvPr/>
        </p:nvCxnSpPr>
        <p:spPr>
          <a:xfrm>
            <a:off x="2789994" y="5726802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2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819509" y="4011283"/>
            <a:ext cx="974784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0748513" y="3712717"/>
            <a:ext cx="124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H="1" flipV="1">
            <a:off x="5371662" y="879893"/>
            <a:ext cx="25662" cy="529662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922806" y="147132"/>
            <a:ext cx="135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Forme libre 67"/>
          <p:cNvSpPr/>
          <p:nvPr/>
        </p:nvSpPr>
        <p:spPr>
          <a:xfrm rot="10800000">
            <a:off x="2022054" y="974884"/>
            <a:ext cx="731520" cy="30302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 68"/>
          <p:cNvSpPr/>
          <p:nvPr/>
        </p:nvSpPr>
        <p:spPr>
          <a:xfrm rot="10800000">
            <a:off x="9128057" y="982980"/>
            <a:ext cx="731520" cy="3022124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70605" y="2654233"/>
            <a:ext cx="2092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Anode : oxydation</a:t>
            </a:r>
            <a:endParaRPr lang="fr-FR" sz="2000" dirty="0"/>
          </a:p>
        </p:txBody>
      </p:sp>
      <p:sp>
        <p:nvSpPr>
          <p:cNvPr id="71" name="Rectangle 70"/>
          <p:cNvSpPr/>
          <p:nvPr/>
        </p:nvSpPr>
        <p:spPr>
          <a:xfrm>
            <a:off x="9435926" y="5410721"/>
            <a:ext cx="2204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Cathode : réduction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635" y="1665656"/>
                <a:ext cx="1046469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233" y="1646121"/>
                <a:ext cx="1046469" cy="632161"/>
              </a:xfrm>
              <a:prstGeom prst="rect">
                <a:avLst/>
              </a:prstGeom>
              <a:blipFill rotWithShape="0">
                <a:blip r:embed="rId3"/>
                <a:stretch>
                  <a:fillRect r="-128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avec flèche 2"/>
          <p:cNvCxnSpPr/>
          <p:nvPr/>
        </p:nvCxnSpPr>
        <p:spPr>
          <a:xfrm>
            <a:off x="9570104" y="1958043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9127354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669657" y="3588226"/>
                <a:ext cx="641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1,23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657" y="3588226"/>
                <a:ext cx="64120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476" r="-12381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19893" y="1610625"/>
                <a:ext cx="997581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893" y="1610625"/>
                <a:ext cx="997581" cy="497252"/>
              </a:xfrm>
              <a:prstGeom prst="rect">
                <a:avLst/>
              </a:prstGeom>
              <a:blipFill rotWithShape="0">
                <a:blip r:embed="rId5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2787688" y="1647722"/>
                <a:ext cx="966931" cy="44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688" y="1647722"/>
                <a:ext cx="966931" cy="4422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/>
          <p:cNvCxnSpPr/>
          <p:nvPr/>
        </p:nvCxnSpPr>
        <p:spPr>
          <a:xfrm>
            <a:off x="2344013" y="1906896"/>
            <a:ext cx="4569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032299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223170" y="3957558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rme libre 38"/>
          <p:cNvSpPr/>
          <p:nvPr/>
        </p:nvSpPr>
        <p:spPr>
          <a:xfrm rot="20794222">
            <a:off x="2159249" y="3836508"/>
            <a:ext cx="6996433" cy="1299754"/>
          </a:xfrm>
          <a:custGeom>
            <a:avLst/>
            <a:gdLst>
              <a:gd name="connsiteX0" fmla="*/ 6484620 w 6484620"/>
              <a:gd name="connsiteY0" fmla="*/ 571500 h 750724"/>
              <a:gd name="connsiteX1" fmla="*/ 5181600 w 6484620"/>
              <a:gd name="connsiteY1" fmla="*/ 716280 h 750724"/>
              <a:gd name="connsiteX2" fmla="*/ 0 w 6484620"/>
              <a:gd name="connsiteY2" fmla="*/ 0 h 7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4620" h="750724">
                <a:moveTo>
                  <a:pt x="6484620" y="571500"/>
                </a:moveTo>
                <a:cubicBezTo>
                  <a:pt x="6373495" y="691515"/>
                  <a:pt x="6262370" y="811530"/>
                  <a:pt x="5181600" y="716280"/>
                </a:cubicBezTo>
                <a:cubicBezTo>
                  <a:pt x="4100830" y="621030"/>
                  <a:pt x="2050415" y="310515"/>
                  <a:pt x="0" y="0"/>
                </a:cubicBez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733971" y="3944715"/>
                <a:ext cx="1046469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971" y="3944715"/>
                <a:ext cx="1046469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9186569" y="3925180"/>
                <a:ext cx="1046469" cy="6321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69" y="3925180"/>
                <a:ext cx="1046469" cy="632161"/>
              </a:xfrm>
              <a:prstGeom prst="rect">
                <a:avLst/>
              </a:prstGeom>
              <a:blipFill rotWithShape="0">
                <a:blip r:embed="rId8"/>
                <a:stretch>
                  <a:fillRect r="-127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avec flèche 41"/>
          <p:cNvCxnSpPr/>
          <p:nvPr/>
        </p:nvCxnSpPr>
        <p:spPr>
          <a:xfrm flipH="1">
            <a:off x="8780440" y="4199002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rme libre 42"/>
          <p:cNvSpPr/>
          <p:nvPr/>
        </p:nvSpPr>
        <p:spPr>
          <a:xfrm>
            <a:off x="1116725" y="4013200"/>
            <a:ext cx="731520" cy="22047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195513" y="5493126"/>
                <a:ext cx="1046469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513" y="5493126"/>
                <a:ext cx="1046469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-39979" y="5478176"/>
                <a:ext cx="1046469" cy="49725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979" y="5478176"/>
                <a:ext cx="1046469" cy="497252"/>
              </a:xfrm>
              <a:prstGeom prst="rect">
                <a:avLst/>
              </a:prstGeom>
              <a:blipFill rotWithShape="0">
                <a:blip r:embed="rId10"/>
                <a:stretch>
                  <a:fillRect b="-123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avec flèche 45"/>
          <p:cNvCxnSpPr/>
          <p:nvPr/>
        </p:nvCxnSpPr>
        <p:spPr>
          <a:xfrm>
            <a:off x="895402" y="5726802"/>
            <a:ext cx="45690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e libre 29"/>
          <p:cNvSpPr/>
          <p:nvPr/>
        </p:nvSpPr>
        <p:spPr>
          <a:xfrm rot="10800000">
            <a:off x="3068877" y="980811"/>
            <a:ext cx="731520" cy="30302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86438" y="2150928"/>
                <a:ext cx="979820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  <m:r>
                            <a:rPr lang="fr-FR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438" y="2150928"/>
                <a:ext cx="979820" cy="497252"/>
              </a:xfrm>
              <a:prstGeom prst="rect">
                <a:avLst/>
              </a:prstGeom>
              <a:blipFill rotWithShape="0">
                <a:blip r:embed="rId11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3977527" y="2209513"/>
                <a:ext cx="938654" cy="44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527" y="2209513"/>
                <a:ext cx="938654" cy="44223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cteur droit avec flèche 32"/>
          <p:cNvCxnSpPr/>
          <p:nvPr/>
        </p:nvCxnSpPr>
        <p:spPr>
          <a:xfrm>
            <a:off x="3507036" y="2413074"/>
            <a:ext cx="456908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1413681" y="3588101"/>
                <a:ext cx="870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−0,94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681" y="3588101"/>
                <a:ext cx="870431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2098" r="-7692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2521423" y="3625566"/>
                <a:ext cx="870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−0,62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423" y="3625566"/>
                <a:ext cx="870431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2113" r="-8451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eur droit 35"/>
          <p:cNvCxnSpPr/>
          <p:nvPr/>
        </p:nvCxnSpPr>
        <p:spPr>
          <a:xfrm>
            <a:off x="3059015" y="3949462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3980214" y="3577014"/>
                <a:ext cx="870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−0,36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214" y="3577014"/>
                <a:ext cx="870431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098" r="-7692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434353" y="6203417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(Surtension)</a:t>
            </a:r>
            <a:endParaRPr lang="fr-FR" sz="2000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1840898" y="4005104"/>
            <a:ext cx="2382272" cy="809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orme libre 46"/>
          <p:cNvSpPr/>
          <p:nvPr/>
        </p:nvSpPr>
        <p:spPr>
          <a:xfrm rot="10800000">
            <a:off x="5766113" y="974884"/>
            <a:ext cx="731520" cy="3030220"/>
          </a:xfrm>
          <a:custGeom>
            <a:avLst/>
            <a:gdLst>
              <a:gd name="connsiteX0" fmla="*/ 731520 w 731520"/>
              <a:gd name="connsiteY0" fmla="*/ 0 h 2204720"/>
              <a:gd name="connsiteX1" fmla="*/ 284480 w 731520"/>
              <a:gd name="connsiteY1" fmla="*/ 386080 h 2204720"/>
              <a:gd name="connsiteX2" fmla="*/ 0 w 731520"/>
              <a:gd name="connsiteY2" fmla="*/ 2204720 h 2204720"/>
              <a:gd name="connsiteX3" fmla="*/ 0 w 731520"/>
              <a:gd name="connsiteY3" fmla="*/ 2204720 h 22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2204720">
                <a:moveTo>
                  <a:pt x="731520" y="0"/>
                </a:moveTo>
                <a:cubicBezTo>
                  <a:pt x="568960" y="9313"/>
                  <a:pt x="406400" y="18627"/>
                  <a:pt x="284480" y="386080"/>
                </a:cubicBezTo>
                <a:cubicBezTo>
                  <a:pt x="162560" y="753533"/>
                  <a:pt x="0" y="2204720"/>
                  <a:pt x="0" y="2204720"/>
                </a:cubicBezTo>
                <a:lnTo>
                  <a:pt x="0" y="2204720"/>
                </a:lnTo>
              </a:path>
            </a:pathLst>
          </a:cu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283674" y="2145001"/>
                <a:ext cx="1001749" cy="49725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𝐶𝑢</m:t>
                          </m:r>
                          <m:r>
                            <a:rPr lang="fr-FR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674" y="2145001"/>
                <a:ext cx="1001749" cy="497252"/>
              </a:xfrm>
              <a:prstGeom prst="rect">
                <a:avLst/>
              </a:prstGeom>
              <a:blipFill rotWithShape="0">
                <a:blip r:embed="rId16"/>
                <a:stretch>
                  <a:fillRect b="-123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/>
              <p:nvPr/>
            </p:nvSpPr>
            <p:spPr>
              <a:xfrm>
                <a:off x="6674763" y="2203586"/>
                <a:ext cx="968535" cy="44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763" y="2203586"/>
                <a:ext cx="968535" cy="44223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cteur droit avec flèche 51"/>
          <p:cNvCxnSpPr/>
          <p:nvPr/>
        </p:nvCxnSpPr>
        <p:spPr>
          <a:xfrm>
            <a:off x="6204272" y="2407147"/>
            <a:ext cx="456908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5766112" y="3957130"/>
            <a:ext cx="0" cy="11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5463947" y="4071672"/>
                <a:ext cx="641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0,16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947" y="4071672"/>
                <a:ext cx="641201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10377" r="-11321"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1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4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6" r="-3620"/>
          <a:stretch/>
        </p:blipFill>
        <p:spPr>
          <a:xfrm>
            <a:off x="888521" y="0"/>
            <a:ext cx="11248845" cy="6858000"/>
          </a:xfrm>
        </p:spPr>
      </p:pic>
      <p:sp>
        <p:nvSpPr>
          <p:cNvPr id="5" name="Rectangle 4"/>
          <p:cNvSpPr/>
          <p:nvPr/>
        </p:nvSpPr>
        <p:spPr>
          <a:xfrm>
            <a:off x="-69011" y="0"/>
            <a:ext cx="9575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1234468" y="0"/>
            <a:ext cx="9575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4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7108167" y="284671"/>
                <a:ext cx="4779034" cy="166077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F91E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𝑁𝑎𝐶𝑙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1mol/L </a:t>
                </a:r>
              </a:p>
              <a:p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Agar (3g pour 0,1L d’eau)</a:t>
                </a:r>
              </a:p>
              <a:p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hénolphtaléine </a:t>
                </a:r>
              </a:p>
              <a:p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erricyanure de potassium 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  <m:r>
                      <m:rPr>
                        <m:nor/>
                      </m:rPr>
                      <a: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mol</m:t>
                    </m:r>
                    <m:r>
                      <m:rPr>
                        <m:nor/>
                      </m:rPr>
                      <a: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000" dirty="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167" y="284671"/>
                <a:ext cx="4779034" cy="1660776"/>
              </a:xfrm>
              <a:prstGeom prst="rect">
                <a:avLst/>
              </a:prstGeom>
              <a:blipFill rotWithShape="0">
                <a:blip r:embed="rId3"/>
                <a:stretch>
                  <a:fillRect l="-886" t="-1079"/>
                </a:stretch>
              </a:blipFill>
              <a:ln w="38100">
                <a:solidFill>
                  <a:srgbClr val="EF91E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/>
          <p:cNvCxnSpPr/>
          <p:nvPr/>
        </p:nvCxnSpPr>
        <p:spPr>
          <a:xfrm flipH="1">
            <a:off x="6096000" y="914659"/>
            <a:ext cx="1012168" cy="482820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118951" y="4475652"/>
            <a:ext cx="171090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EF91E2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Clous en fer</a:t>
            </a:r>
            <a:endParaRPr lang="fr-FR" sz="2000" dirty="0"/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3933646" y="4675707"/>
            <a:ext cx="3174521" cy="137834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3" idx="1"/>
          </p:cNvCxnSpPr>
          <p:nvPr/>
        </p:nvCxnSpPr>
        <p:spPr>
          <a:xfrm flipH="1" flipV="1">
            <a:off x="6866627" y="3197656"/>
            <a:ext cx="252324" cy="1478051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126443" y="3745624"/>
            <a:ext cx="171090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EF91E2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 de zinc</a:t>
            </a:r>
            <a:endParaRPr lang="fr-FR" sz="2000" dirty="0"/>
          </a:p>
        </p:txBody>
      </p:sp>
      <p:cxnSp>
        <p:nvCxnSpPr>
          <p:cNvPr id="22" name="Connecteur droit 21"/>
          <p:cNvCxnSpPr/>
          <p:nvPr/>
        </p:nvCxnSpPr>
        <p:spPr>
          <a:xfrm flipH="1" flipV="1">
            <a:off x="7789653" y="3010494"/>
            <a:ext cx="326007" cy="935185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94506" y="3018720"/>
            <a:ext cx="171090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EF91E2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 de cuivre</a:t>
            </a:r>
          </a:p>
        </p:txBody>
      </p:sp>
      <p:cxnSp>
        <p:nvCxnSpPr>
          <p:cNvPr id="25" name="Connecteur droit 24"/>
          <p:cNvCxnSpPr/>
          <p:nvPr/>
        </p:nvCxnSpPr>
        <p:spPr>
          <a:xfrm flipH="1" flipV="1">
            <a:off x="2305411" y="3218775"/>
            <a:ext cx="1838144" cy="259311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7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5374256" y="5339751"/>
                <a:ext cx="3467819" cy="70788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F91E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Réduction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→4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256" y="5339751"/>
                <a:ext cx="3467819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2459"/>
                </a:stretch>
              </a:blipFill>
              <a:ln w="38100">
                <a:solidFill>
                  <a:srgbClr val="EF91E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>
            <a:endCxn id="2" idx="0"/>
          </p:cNvCxnSpPr>
          <p:nvPr/>
        </p:nvCxnSpPr>
        <p:spPr>
          <a:xfrm>
            <a:off x="6719977" y="3364302"/>
            <a:ext cx="388189" cy="1975449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endCxn id="2" idx="0"/>
          </p:cNvCxnSpPr>
          <p:nvPr/>
        </p:nvCxnSpPr>
        <p:spPr>
          <a:xfrm flipH="1">
            <a:off x="7108166" y="2915728"/>
            <a:ext cx="1906438" cy="2424023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418162" y="3579962"/>
            <a:ext cx="2690003" cy="1759789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8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5374256" y="5339751"/>
                <a:ext cx="3467819" cy="70788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F91E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Réduction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→4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256" y="5339751"/>
                <a:ext cx="3467819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2459"/>
                </a:stretch>
              </a:blipFill>
              <a:ln w="38100">
                <a:solidFill>
                  <a:srgbClr val="EF91E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>
            <a:endCxn id="2" idx="0"/>
          </p:cNvCxnSpPr>
          <p:nvPr/>
        </p:nvCxnSpPr>
        <p:spPr>
          <a:xfrm>
            <a:off x="6719977" y="3364302"/>
            <a:ext cx="388189" cy="1975449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endCxn id="2" idx="0"/>
          </p:cNvCxnSpPr>
          <p:nvPr/>
        </p:nvCxnSpPr>
        <p:spPr>
          <a:xfrm flipH="1">
            <a:off x="7108166" y="2915728"/>
            <a:ext cx="1906438" cy="2424023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418162" y="3579962"/>
            <a:ext cx="2690003" cy="1759789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7019026" y="396035"/>
                <a:ext cx="3467819" cy="7834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Oxydation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026" y="396035"/>
                <a:ext cx="3467819" cy="783420"/>
              </a:xfrm>
              <a:prstGeom prst="rect">
                <a:avLst/>
              </a:prstGeom>
              <a:blipFill rotWithShape="0">
                <a:blip r:embed="rId4"/>
                <a:stretch>
                  <a:fillRect t="-2239" b="-1493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15"/>
          <p:cNvCxnSpPr/>
          <p:nvPr/>
        </p:nvCxnSpPr>
        <p:spPr>
          <a:xfrm flipH="1">
            <a:off x="7763774" y="1164566"/>
            <a:ext cx="993473" cy="148374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3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5374256" y="5339751"/>
                <a:ext cx="3467819" cy="70788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F91E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Réduction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→4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256" y="5339751"/>
                <a:ext cx="3467819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2459"/>
                </a:stretch>
              </a:blipFill>
              <a:ln w="38100">
                <a:solidFill>
                  <a:srgbClr val="EF91E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>
            <a:endCxn id="2" idx="0"/>
          </p:cNvCxnSpPr>
          <p:nvPr/>
        </p:nvCxnSpPr>
        <p:spPr>
          <a:xfrm>
            <a:off x="6719977" y="3364302"/>
            <a:ext cx="388189" cy="1975449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endCxn id="2" idx="0"/>
          </p:cNvCxnSpPr>
          <p:nvPr/>
        </p:nvCxnSpPr>
        <p:spPr>
          <a:xfrm flipH="1">
            <a:off x="7108166" y="2915728"/>
            <a:ext cx="1906438" cy="2424023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418162" y="3579962"/>
            <a:ext cx="2690003" cy="1759789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7019026" y="396035"/>
                <a:ext cx="3467819" cy="7834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Oxydation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026" y="396035"/>
                <a:ext cx="3467819" cy="783420"/>
              </a:xfrm>
              <a:prstGeom prst="rect">
                <a:avLst/>
              </a:prstGeom>
              <a:blipFill rotWithShape="0">
                <a:blip r:embed="rId4"/>
                <a:stretch>
                  <a:fillRect t="-2239" b="-1493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15"/>
          <p:cNvCxnSpPr/>
          <p:nvPr/>
        </p:nvCxnSpPr>
        <p:spPr>
          <a:xfrm flipH="1">
            <a:off x="7763774" y="1164566"/>
            <a:ext cx="993473" cy="148374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1788543" y="134368"/>
                <a:ext cx="3467819" cy="79162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Oxydation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543" y="134368"/>
                <a:ext cx="3467819" cy="791627"/>
              </a:xfrm>
              <a:prstGeom prst="rect">
                <a:avLst/>
              </a:prstGeom>
              <a:blipFill rotWithShape="0">
                <a:blip r:embed="rId5"/>
                <a:stretch>
                  <a:fillRect t="-1471" b="-735"/>
                </a:stretch>
              </a:blipFill>
              <a:ln w="381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/>
          <p:cNvCxnSpPr>
            <a:stCxn id="19" idx="2"/>
          </p:cNvCxnSpPr>
          <p:nvPr/>
        </p:nvCxnSpPr>
        <p:spPr>
          <a:xfrm>
            <a:off x="3522453" y="925995"/>
            <a:ext cx="895709" cy="109258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522452" y="917788"/>
            <a:ext cx="321334" cy="343423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5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5374256" y="5339751"/>
                <a:ext cx="3467819" cy="70788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F91E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Réduction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→4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256" y="5339751"/>
                <a:ext cx="3467819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2459"/>
                </a:stretch>
              </a:blipFill>
              <a:ln w="38100">
                <a:solidFill>
                  <a:srgbClr val="EF91E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>
            <a:endCxn id="2" idx="0"/>
          </p:cNvCxnSpPr>
          <p:nvPr/>
        </p:nvCxnSpPr>
        <p:spPr>
          <a:xfrm>
            <a:off x="6719977" y="3364302"/>
            <a:ext cx="388189" cy="1975449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endCxn id="2" idx="0"/>
          </p:cNvCxnSpPr>
          <p:nvPr/>
        </p:nvCxnSpPr>
        <p:spPr>
          <a:xfrm flipH="1">
            <a:off x="7108166" y="2915728"/>
            <a:ext cx="1906438" cy="2424023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418162" y="3579962"/>
            <a:ext cx="2690003" cy="1759789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7019026" y="396035"/>
                <a:ext cx="3467819" cy="7834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Oxydation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026" y="396035"/>
                <a:ext cx="3467819" cy="783420"/>
              </a:xfrm>
              <a:prstGeom prst="rect">
                <a:avLst/>
              </a:prstGeom>
              <a:blipFill rotWithShape="0">
                <a:blip r:embed="rId4"/>
                <a:stretch>
                  <a:fillRect t="-2239" b="-1493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15"/>
          <p:cNvCxnSpPr/>
          <p:nvPr/>
        </p:nvCxnSpPr>
        <p:spPr>
          <a:xfrm flipH="1">
            <a:off x="7763774" y="1164566"/>
            <a:ext cx="993473" cy="148374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1788543" y="134368"/>
                <a:ext cx="3467819" cy="79162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Oxydation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543" y="134368"/>
                <a:ext cx="3467819" cy="791627"/>
              </a:xfrm>
              <a:prstGeom prst="rect">
                <a:avLst/>
              </a:prstGeom>
              <a:blipFill rotWithShape="0">
                <a:blip r:embed="rId5"/>
                <a:stretch>
                  <a:fillRect t="-1471" b="-735"/>
                </a:stretch>
              </a:blipFill>
              <a:ln w="381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/>
          <p:cNvCxnSpPr>
            <a:stCxn id="19" idx="2"/>
          </p:cNvCxnSpPr>
          <p:nvPr/>
        </p:nvCxnSpPr>
        <p:spPr>
          <a:xfrm>
            <a:off x="3522453" y="925995"/>
            <a:ext cx="895709" cy="109258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522452" y="917788"/>
            <a:ext cx="321334" cy="343423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6642340" y="2648309"/>
            <a:ext cx="983411" cy="1897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8061386" y="2389517"/>
            <a:ext cx="1088365" cy="172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4444401" y="2234241"/>
            <a:ext cx="264184" cy="11300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4058368" y="3718245"/>
            <a:ext cx="298332" cy="13282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6935638" y="2176848"/>
                <a:ext cx="6642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638" y="2176848"/>
                <a:ext cx="66423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8296456" y="1956352"/>
                <a:ext cx="6642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456" y="1956352"/>
                <a:ext cx="66423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4598598" y="2545768"/>
                <a:ext cx="6642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598" y="2545768"/>
                <a:ext cx="66423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4206456" y="4302739"/>
                <a:ext cx="6642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456" y="4302739"/>
                <a:ext cx="664234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iangle isocèle 25"/>
          <p:cNvSpPr/>
          <p:nvPr/>
        </p:nvSpPr>
        <p:spPr>
          <a:xfrm>
            <a:off x="3629187" y="1319843"/>
            <a:ext cx="618226" cy="3690120"/>
          </a:xfrm>
          <a:prstGeom prst="triangle">
            <a:avLst>
              <a:gd name="adj" fmla="val 469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58794" y="1316966"/>
            <a:ext cx="3416060" cy="40314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845169" y="1316966"/>
            <a:ext cx="3298167" cy="40314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/>
          <p:cNvSpPr/>
          <p:nvPr/>
        </p:nvSpPr>
        <p:spPr>
          <a:xfrm>
            <a:off x="4226944" y="1397479"/>
            <a:ext cx="618226" cy="3700731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 rot="10800000">
            <a:off x="3720519" y="1483740"/>
            <a:ext cx="1104179" cy="3521165"/>
          </a:xfrm>
          <a:prstGeom prst="triangle">
            <a:avLst>
              <a:gd name="adj" fmla="val 5221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58793" y="1311215"/>
            <a:ext cx="3416060" cy="575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4845169" y="1308338"/>
            <a:ext cx="3298167" cy="862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674853" y="1311215"/>
            <a:ext cx="552090" cy="368506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4226943" y="1311215"/>
            <a:ext cx="618226" cy="368506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3408871" y="215660"/>
                <a:ext cx="2398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Air</m:t>
                        </m:r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dont</m:t>
                        </m:r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871" y="215660"/>
                <a:ext cx="239814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761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437071" y="4534618"/>
            <a:ext cx="64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08871" y="5004909"/>
            <a:ext cx="1559944" cy="3434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7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iangle isocèle 25"/>
          <p:cNvSpPr/>
          <p:nvPr/>
        </p:nvSpPr>
        <p:spPr>
          <a:xfrm>
            <a:off x="3629187" y="1319843"/>
            <a:ext cx="618226" cy="3690120"/>
          </a:xfrm>
          <a:prstGeom prst="triangle">
            <a:avLst>
              <a:gd name="adj" fmla="val 469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58794" y="1316966"/>
            <a:ext cx="3416060" cy="40314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845169" y="1316966"/>
            <a:ext cx="3298167" cy="40314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/>
          <p:cNvSpPr/>
          <p:nvPr/>
        </p:nvSpPr>
        <p:spPr>
          <a:xfrm>
            <a:off x="4226944" y="1397479"/>
            <a:ext cx="618226" cy="3700731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 rot="10800000">
            <a:off x="3705951" y="1492370"/>
            <a:ext cx="1118748" cy="3512538"/>
          </a:xfrm>
          <a:prstGeom prst="triangle">
            <a:avLst>
              <a:gd name="adj" fmla="val 5221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58793" y="1311215"/>
            <a:ext cx="3416060" cy="575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4845169" y="1308338"/>
            <a:ext cx="3298167" cy="862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674853" y="1311215"/>
            <a:ext cx="552090" cy="368506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4226943" y="1311215"/>
            <a:ext cx="618226" cy="368506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3408871" y="215660"/>
                <a:ext cx="2398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Air</m:t>
                        </m:r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dont</m:t>
                        </m:r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871" y="215660"/>
                <a:ext cx="239814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761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408871" y="5004909"/>
            <a:ext cx="1559944" cy="3434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61646" y="3907452"/>
                <a:ext cx="1018356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646" y="3907452"/>
                <a:ext cx="1018356" cy="5647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3746230" y="1498536"/>
                <a:ext cx="815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230" y="1498536"/>
                <a:ext cx="81541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6767" r="-6767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avec flèche 33"/>
          <p:cNvCxnSpPr/>
          <p:nvPr/>
        </p:nvCxnSpPr>
        <p:spPr>
          <a:xfrm flipV="1">
            <a:off x="3467480" y="1605415"/>
            <a:ext cx="8627" cy="33125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982622" y="2943489"/>
                <a:ext cx="2192844" cy="636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𝒈𝒓𝒂𝒅</m:t>
                          </m:r>
                        </m:e>
                      </m:acc>
                      <m:r>
                        <a:rPr lang="fr-FR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FR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22" y="2943489"/>
                <a:ext cx="2192844" cy="6363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ZoneTexte 36"/>
          <p:cNvSpPr txBox="1"/>
          <p:nvPr/>
        </p:nvSpPr>
        <p:spPr>
          <a:xfrm>
            <a:off x="437071" y="4534618"/>
            <a:ext cx="64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iangle isocèle 25"/>
          <p:cNvSpPr/>
          <p:nvPr/>
        </p:nvSpPr>
        <p:spPr>
          <a:xfrm>
            <a:off x="3629187" y="1319843"/>
            <a:ext cx="618226" cy="3690120"/>
          </a:xfrm>
          <a:prstGeom prst="triangle">
            <a:avLst>
              <a:gd name="adj" fmla="val 469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58794" y="1316966"/>
            <a:ext cx="3416060" cy="40314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845169" y="1316966"/>
            <a:ext cx="3298167" cy="40314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/>
          <p:cNvSpPr/>
          <p:nvPr/>
        </p:nvSpPr>
        <p:spPr>
          <a:xfrm>
            <a:off x="4226944" y="1397479"/>
            <a:ext cx="618226" cy="3700731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 rot="10800000">
            <a:off x="3705951" y="1492370"/>
            <a:ext cx="1118748" cy="3512538"/>
          </a:xfrm>
          <a:prstGeom prst="triangle">
            <a:avLst>
              <a:gd name="adj" fmla="val 5221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58793" y="1311215"/>
            <a:ext cx="3416060" cy="575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4845169" y="1308338"/>
            <a:ext cx="3298167" cy="862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674853" y="1311215"/>
            <a:ext cx="552090" cy="368506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4226943" y="1311215"/>
            <a:ext cx="618226" cy="368506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3408871" y="215660"/>
                <a:ext cx="2398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Air</m:t>
                        </m:r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dont</m:t>
                        </m:r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871" y="215660"/>
                <a:ext cx="239814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761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408871" y="5004909"/>
            <a:ext cx="1559944" cy="3434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61646" y="3907452"/>
                <a:ext cx="1018356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646" y="3907452"/>
                <a:ext cx="1018356" cy="5647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3746230" y="1498536"/>
                <a:ext cx="815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230" y="1498536"/>
                <a:ext cx="81541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6767" r="-6767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avec flèche 33"/>
          <p:cNvCxnSpPr/>
          <p:nvPr/>
        </p:nvCxnSpPr>
        <p:spPr>
          <a:xfrm flipV="1">
            <a:off x="3467480" y="1605415"/>
            <a:ext cx="8627" cy="33125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982622" y="2943489"/>
                <a:ext cx="2192844" cy="636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𝒈𝒓𝒂𝒅</m:t>
                          </m:r>
                        </m:e>
                      </m:acc>
                      <m:r>
                        <a:rPr lang="fr-FR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FR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22" y="2943489"/>
                <a:ext cx="2192844" cy="6363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8761562" y="2342072"/>
                <a:ext cx="2713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𝑁𝑒𝑟𝑛𝑠𝑡</m:t>
                        </m:r>
                      </m:sub>
                    </m:sSub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 ∝[</m:t>
                    </m:r>
                  </m:oMath>
                </a14:m>
                <a:r>
                  <a:rPr lang="fr-FR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562" y="2342072"/>
                <a:ext cx="2713115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ZoneTexte 36"/>
          <p:cNvSpPr txBox="1"/>
          <p:nvPr/>
        </p:nvSpPr>
        <p:spPr>
          <a:xfrm>
            <a:off x="437071" y="4534618"/>
            <a:ext cx="64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iangle isocèle 25"/>
          <p:cNvSpPr/>
          <p:nvPr/>
        </p:nvSpPr>
        <p:spPr>
          <a:xfrm>
            <a:off x="3629187" y="1319843"/>
            <a:ext cx="618226" cy="3690120"/>
          </a:xfrm>
          <a:prstGeom prst="triangle">
            <a:avLst>
              <a:gd name="adj" fmla="val 469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58794" y="1316966"/>
            <a:ext cx="3416060" cy="40314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845169" y="1316966"/>
            <a:ext cx="3298167" cy="40314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/>
          <p:cNvSpPr/>
          <p:nvPr/>
        </p:nvSpPr>
        <p:spPr>
          <a:xfrm>
            <a:off x="4226944" y="1397479"/>
            <a:ext cx="618226" cy="3700731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 rot="10800000">
            <a:off x="3705951" y="1492370"/>
            <a:ext cx="1118748" cy="3512538"/>
          </a:xfrm>
          <a:prstGeom prst="triangle">
            <a:avLst>
              <a:gd name="adj" fmla="val 5221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58793" y="1311215"/>
            <a:ext cx="3416060" cy="575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4845169" y="1308338"/>
            <a:ext cx="3298167" cy="862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674853" y="1311215"/>
            <a:ext cx="552090" cy="368506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4226943" y="1311215"/>
            <a:ext cx="618226" cy="368506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3408871" y="215660"/>
                <a:ext cx="2398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Air</m:t>
                        </m:r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dont</m:t>
                        </m:r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871" y="215660"/>
                <a:ext cx="239814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761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408871" y="5004909"/>
            <a:ext cx="1559944" cy="3434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82584" y="3488740"/>
                <a:ext cx="918007" cy="459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584" y="3488740"/>
                <a:ext cx="918007" cy="459293"/>
              </a:xfrm>
              <a:prstGeom prst="rect">
                <a:avLst/>
              </a:prstGeom>
              <a:blipFill rotWithShape="0"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rot="9565950">
            <a:off x="4190576" y="3486199"/>
            <a:ext cx="667427" cy="678863"/>
          </a:xfrm>
          <a:prstGeom prst="arc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61646" y="3907452"/>
                <a:ext cx="1018356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646" y="3907452"/>
                <a:ext cx="1018356" cy="5647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/>
          <p:cNvCxnSpPr/>
          <p:nvPr/>
        </p:nvCxnSpPr>
        <p:spPr>
          <a:xfrm flipH="1">
            <a:off x="4779033" y="2239730"/>
            <a:ext cx="84655" cy="170357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912638" y="2830800"/>
                <a:ext cx="4846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638" y="2830800"/>
                <a:ext cx="48462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3816905" y="2098418"/>
                <a:ext cx="685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𝐻𝑂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905" y="2098418"/>
                <a:ext cx="68550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735"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 rot="6295041">
            <a:off x="4196089" y="1757270"/>
            <a:ext cx="667427" cy="435883"/>
          </a:xfrm>
          <a:prstGeom prst="arc">
            <a:avLst>
              <a:gd name="adj1" fmla="val 10534887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3746230" y="1498536"/>
                <a:ext cx="815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230" y="1498536"/>
                <a:ext cx="81541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6767" r="-6767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avec flèche 33"/>
          <p:cNvCxnSpPr/>
          <p:nvPr/>
        </p:nvCxnSpPr>
        <p:spPr>
          <a:xfrm flipV="1">
            <a:off x="3467480" y="1605415"/>
            <a:ext cx="8627" cy="33125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982622" y="2943489"/>
                <a:ext cx="2192844" cy="636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𝒈𝒓𝒂𝒅</m:t>
                          </m:r>
                        </m:e>
                      </m:acc>
                      <m:r>
                        <a:rPr lang="fr-FR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FR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22" y="2943489"/>
                <a:ext cx="2192844" cy="6363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8761562" y="2342072"/>
                <a:ext cx="2713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𝑁𝑒𝑟𝑛𝑠𝑡</m:t>
                        </m:r>
                      </m:sub>
                    </m:sSub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 ∝[</m:t>
                    </m:r>
                  </m:oMath>
                </a14:m>
                <a:r>
                  <a:rPr lang="fr-FR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562" y="2342072"/>
                <a:ext cx="2713115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/>
          <p:cNvSpPr txBox="1"/>
          <p:nvPr/>
        </p:nvSpPr>
        <p:spPr>
          <a:xfrm>
            <a:off x="437071" y="4534618"/>
            <a:ext cx="64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1526876" y="5658928"/>
            <a:ext cx="737558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56555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980842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205128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435166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59453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886615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16653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340940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65226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795264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019551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49588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705944" y="1862717"/>
                <a:ext cx="1187505" cy="589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44" y="1862717"/>
                <a:ext cx="1187505" cy="5897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38"/>
          <p:cNvCxnSpPr/>
          <p:nvPr/>
        </p:nvCxnSpPr>
        <p:spPr>
          <a:xfrm>
            <a:off x="4479627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703914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928200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158238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382525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609687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839725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064012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288298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518336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742623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378789" y="57914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833114" y="5801069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2287439" y="579566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743919" y="579566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193212" y="579675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651130" y="579015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645880" y="5790158"/>
            <a:ext cx="4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558342" y="579015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098985" y="579015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217785" y="5796750"/>
            <a:ext cx="44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015543" y="5800711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772809" y="5790158"/>
            <a:ext cx="43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461599" y="579015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330709" y="5790158"/>
            <a:ext cx="43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836127" y="5790158"/>
            <a:ext cx="42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6966910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7191196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421234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7645521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7875558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061408" y="5352156"/>
            <a:ext cx="117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Connecteur droit 76"/>
          <p:cNvCxnSpPr/>
          <p:nvPr/>
        </p:nvCxnSpPr>
        <p:spPr>
          <a:xfrm flipH="1" flipV="1">
            <a:off x="1515655" y="966158"/>
            <a:ext cx="22736" cy="469277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1430391" y="409990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1430391" y="438169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H="1">
            <a:off x="1430391" y="3812353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1430391" y="3527682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H="1">
            <a:off x="1430391" y="324013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H="1">
            <a:off x="1430391" y="5244337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>
            <a:off x="1430391" y="552613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>
            <a:off x="1430391" y="495679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flipH="1">
            <a:off x="1430391" y="4672119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flipH="1">
            <a:off x="1430391" y="181965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430391" y="210144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430391" y="153210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flipH="1">
            <a:off x="1430391" y="2964088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H="1">
            <a:off x="1430391" y="267654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H="1">
            <a:off x="1430391" y="239187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2"/>
          <p:cNvSpPr txBox="1"/>
          <p:nvPr/>
        </p:nvSpPr>
        <p:spPr>
          <a:xfrm>
            <a:off x="1095160" y="346210"/>
            <a:ext cx="108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E(V)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807436" y="5056367"/>
            <a:ext cx="7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807436" y="4487453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1018892" y="39152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838199" y="3341000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845232" y="2778156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ZoneTexte 175"/>
          <p:cNvSpPr txBox="1"/>
          <p:nvPr/>
        </p:nvSpPr>
        <p:spPr>
          <a:xfrm>
            <a:off x="859515" y="2208815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866047" y="1636489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>
            <a:off x="1500871" y="1305810"/>
            <a:ext cx="6655047" cy="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8155918" y="1305812"/>
            <a:ext cx="0" cy="434693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/>
          <p:cNvCxnSpPr/>
          <p:nvPr/>
        </p:nvCxnSpPr>
        <p:spPr>
          <a:xfrm>
            <a:off x="1524733" y="3009335"/>
            <a:ext cx="1434127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/>
          <p:cNvCxnSpPr/>
          <p:nvPr/>
        </p:nvCxnSpPr>
        <p:spPr>
          <a:xfrm>
            <a:off x="2958860" y="1305810"/>
            <a:ext cx="0" cy="170352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>
            <a:off x="1549238" y="4956790"/>
            <a:ext cx="4208534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/>
          <p:cNvCxnSpPr/>
          <p:nvPr/>
        </p:nvCxnSpPr>
        <p:spPr>
          <a:xfrm>
            <a:off x="2958860" y="3009335"/>
            <a:ext cx="2764410" cy="147723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/>
          <p:cNvCxnSpPr/>
          <p:nvPr/>
        </p:nvCxnSpPr>
        <p:spPr>
          <a:xfrm>
            <a:off x="5737643" y="4486565"/>
            <a:ext cx="0" cy="47022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>
            <a:off x="5725248" y="4956790"/>
            <a:ext cx="2421761" cy="44566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cteur droit 198"/>
          <p:cNvCxnSpPr/>
          <p:nvPr/>
        </p:nvCxnSpPr>
        <p:spPr>
          <a:xfrm>
            <a:off x="5714401" y="4466670"/>
            <a:ext cx="2441517" cy="45412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3597802" y="5012383"/>
                <a:ext cx="1136850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802" y="5012383"/>
                <a:ext cx="1136850" cy="6321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ZoneTexte 201"/>
              <p:cNvSpPr txBox="1"/>
              <p:nvPr/>
            </p:nvSpPr>
            <p:spPr>
              <a:xfrm>
                <a:off x="2186039" y="3420136"/>
                <a:ext cx="1187505" cy="589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2" name="ZoneTexte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039" y="3420136"/>
                <a:ext cx="1187505" cy="5897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/>
              <p:cNvSpPr/>
              <p:nvPr/>
            </p:nvSpPr>
            <p:spPr>
              <a:xfrm>
                <a:off x="4468656" y="1664514"/>
                <a:ext cx="1825180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03" name="Rectangle 2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656" y="1664514"/>
                <a:ext cx="1825180" cy="6321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Connecteur droit 204"/>
          <p:cNvCxnSpPr/>
          <p:nvPr/>
        </p:nvCxnSpPr>
        <p:spPr>
          <a:xfrm>
            <a:off x="1555590" y="4109425"/>
            <a:ext cx="6585067" cy="1195344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1512516" y="2356213"/>
            <a:ext cx="6643402" cy="1203222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>
              <a:xfrm>
                <a:off x="5581097" y="3639542"/>
                <a:ext cx="10464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097" y="3639542"/>
                <a:ext cx="1046469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>
              <a:xfrm>
                <a:off x="6186577" y="2506024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577" y="2506024"/>
                <a:ext cx="1046469" cy="632161"/>
              </a:xfrm>
              <a:prstGeom prst="rect">
                <a:avLst/>
              </a:prstGeom>
              <a:blipFill rotWithShape="0">
                <a:blip r:embed="rId8"/>
                <a:stretch>
                  <a:fillRect r="-122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>
              <a:xfrm>
                <a:off x="4890203" y="4986198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203" y="4986198"/>
                <a:ext cx="1046469" cy="6321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ZoneTexte 214"/>
              <p:cNvSpPr txBox="1"/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5" name="ZoneTexte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70" t="-4348" r="-685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 rot="555799">
                <a:off x="6460028" y="4627380"/>
                <a:ext cx="1171346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b="0" dirty="0" smtClean="0">
                    <a:solidFill>
                      <a:srgbClr val="FF0000"/>
                    </a:solidFill>
                  </a:rPr>
                  <a:t>Fe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55799">
                <a:off x="6460028" y="4627380"/>
                <a:ext cx="1171346" cy="564706"/>
              </a:xfrm>
              <a:prstGeom prst="rect">
                <a:avLst/>
              </a:prstGeom>
              <a:blipFill rotWithShape="0">
                <a:blip r:embed="rId11"/>
                <a:stretch>
                  <a:fillRect l="-11165" t="-9756" b="-56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3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8793" y="5327792"/>
            <a:ext cx="7884543" cy="110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isocèle 25"/>
          <p:cNvSpPr/>
          <p:nvPr/>
        </p:nvSpPr>
        <p:spPr>
          <a:xfrm>
            <a:off x="3629187" y="1319843"/>
            <a:ext cx="618226" cy="3690120"/>
          </a:xfrm>
          <a:prstGeom prst="triangle">
            <a:avLst>
              <a:gd name="adj" fmla="val 469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58794" y="1316966"/>
            <a:ext cx="3416060" cy="40314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845169" y="1316966"/>
            <a:ext cx="3298167" cy="40314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/>
          <p:cNvSpPr/>
          <p:nvPr/>
        </p:nvSpPr>
        <p:spPr>
          <a:xfrm>
            <a:off x="4226944" y="1397479"/>
            <a:ext cx="618226" cy="3700731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408871" y="5004909"/>
            <a:ext cx="1559944" cy="3434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408869" y="4025878"/>
            <a:ext cx="1604515" cy="201584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 rot="10800000">
            <a:off x="3705951" y="1492370"/>
            <a:ext cx="1118748" cy="3512538"/>
          </a:xfrm>
          <a:prstGeom prst="triangle">
            <a:avLst>
              <a:gd name="adj" fmla="val 5221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58793" y="1311215"/>
            <a:ext cx="3416060" cy="575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4845169" y="1308338"/>
            <a:ext cx="3298167" cy="862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674853" y="1311215"/>
            <a:ext cx="417748" cy="276045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4399472" y="1311215"/>
            <a:ext cx="445697" cy="276045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3408871" y="215660"/>
                <a:ext cx="2398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Air</m:t>
                        </m:r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dont</m:t>
                        </m:r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871" y="215660"/>
                <a:ext cx="239814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761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44627" y="4949536"/>
                <a:ext cx="1214884" cy="608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627" y="4949536"/>
                <a:ext cx="1214884" cy="6082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rot="9565950">
            <a:off x="4502291" y="5099230"/>
            <a:ext cx="667427" cy="678863"/>
          </a:xfrm>
          <a:prstGeom prst="arc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00247" y="5503825"/>
                <a:ext cx="1018356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247" y="5503825"/>
                <a:ext cx="1018356" cy="5647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/>
          <p:cNvCxnSpPr/>
          <p:nvPr/>
        </p:nvCxnSpPr>
        <p:spPr>
          <a:xfrm>
            <a:off x="5022541" y="2098418"/>
            <a:ext cx="120868" cy="343020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499374" y="2830798"/>
                <a:ext cx="4846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374" y="2830798"/>
                <a:ext cx="48462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3816905" y="2098418"/>
                <a:ext cx="685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𝐻𝑂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905" y="2098418"/>
                <a:ext cx="68550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735"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 rot="6295041">
            <a:off x="4196089" y="1757270"/>
            <a:ext cx="667427" cy="435883"/>
          </a:xfrm>
          <a:prstGeom prst="arc">
            <a:avLst>
              <a:gd name="adj1" fmla="val 10534887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3746230" y="1498536"/>
                <a:ext cx="815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230" y="1498536"/>
                <a:ext cx="81541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6767" r="-6767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avec flèche 33"/>
          <p:cNvCxnSpPr/>
          <p:nvPr/>
        </p:nvCxnSpPr>
        <p:spPr>
          <a:xfrm flipH="1" flipV="1">
            <a:off x="3254057" y="1558438"/>
            <a:ext cx="10301" cy="432135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982622" y="2943489"/>
                <a:ext cx="2192844" cy="636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𝒈𝒓𝒂𝒅</m:t>
                          </m:r>
                        </m:e>
                      </m:acc>
                      <m:r>
                        <a:rPr lang="fr-FR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fr-FR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FR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22" y="2943489"/>
                <a:ext cx="2192844" cy="6363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8761562" y="2342072"/>
                <a:ext cx="2713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𝑁𝑒𝑟𝑛𝑠𝑡</m:t>
                        </m:r>
                      </m:sub>
                    </m:sSub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 ∝[</m:t>
                    </m:r>
                  </m:oMath>
                </a14:m>
                <a:r>
                  <a:rPr lang="fr-FR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562" y="2342072"/>
                <a:ext cx="2713115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/>
          <p:cNvSpPr txBox="1"/>
          <p:nvPr/>
        </p:nvSpPr>
        <p:spPr>
          <a:xfrm>
            <a:off x="437071" y="4534618"/>
            <a:ext cx="64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c 7"/>
          <p:cNvSpPr/>
          <p:nvPr/>
        </p:nvSpPr>
        <p:spPr>
          <a:xfrm rot="10800000">
            <a:off x="3408871" y="4028363"/>
            <a:ext cx="1604513" cy="2029089"/>
          </a:xfrm>
          <a:prstGeom prst="arc">
            <a:avLst>
              <a:gd name="adj1" fmla="val 6038997"/>
              <a:gd name="adj2" fmla="val 4906843"/>
            </a:avLst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3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3" y="0"/>
            <a:ext cx="10116910" cy="6859434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10265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1143453" y="0"/>
            <a:ext cx="10485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284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7" y="0"/>
            <a:ext cx="102870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9575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1238937" y="0"/>
            <a:ext cx="9575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4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5374256" y="5339751"/>
                <a:ext cx="3467819" cy="70788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F91E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Réduction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→4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256" y="5339751"/>
                <a:ext cx="3467819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2459"/>
                </a:stretch>
              </a:blipFill>
              <a:ln w="38100">
                <a:solidFill>
                  <a:srgbClr val="EF91E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>
            <a:endCxn id="2" idx="0"/>
          </p:cNvCxnSpPr>
          <p:nvPr/>
        </p:nvCxnSpPr>
        <p:spPr>
          <a:xfrm>
            <a:off x="6719977" y="3364302"/>
            <a:ext cx="388189" cy="1975449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endCxn id="2" idx="0"/>
          </p:cNvCxnSpPr>
          <p:nvPr/>
        </p:nvCxnSpPr>
        <p:spPr>
          <a:xfrm flipH="1">
            <a:off x="7108166" y="2915728"/>
            <a:ext cx="1906438" cy="2424023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418162" y="3579962"/>
            <a:ext cx="2690003" cy="1759789"/>
          </a:xfrm>
          <a:prstGeom prst="line">
            <a:avLst/>
          </a:prstGeom>
          <a:ln w="28575">
            <a:solidFill>
              <a:srgbClr val="EF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7019026" y="396035"/>
                <a:ext cx="3467819" cy="7834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Oxydation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026" y="396035"/>
                <a:ext cx="3467819" cy="783420"/>
              </a:xfrm>
              <a:prstGeom prst="rect">
                <a:avLst/>
              </a:prstGeom>
              <a:blipFill rotWithShape="0">
                <a:blip r:embed="rId4"/>
                <a:stretch>
                  <a:fillRect t="-2239" b="-1493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15"/>
          <p:cNvCxnSpPr/>
          <p:nvPr/>
        </p:nvCxnSpPr>
        <p:spPr>
          <a:xfrm flipH="1">
            <a:off x="7763774" y="1164566"/>
            <a:ext cx="993473" cy="148374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1788543" y="134368"/>
                <a:ext cx="3467819" cy="79162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Oxydation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543" y="134368"/>
                <a:ext cx="3467819" cy="791627"/>
              </a:xfrm>
              <a:prstGeom prst="rect">
                <a:avLst/>
              </a:prstGeom>
              <a:blipFill rotWithShape="0">
                <a:blip r:embed="rId5"/>
                <a:stretch>
                  <a:fillRect t="-1471" b="-735"/>
                </a:stretch>
              </a:blipFill>
              <a:ln w="3810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/>
          <p:cNvCxnSpPr>
            <a:stCxn id="19" idx="2"/>
          </p:cNvCxnSpPr>
          <p:nvPr/>
        </p:nvCxnSpPr>
        <p:spPr>
          <a:xfrm>
            <a:off x="3522453" y="925995"/>
            <a:ext cx="895709" cy="109258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522452" y="917788"/>
            <a:ext cx="321334" cy="343423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6642340" y="2648309"/>
            <a:ext cx="983411" cy="1897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8061386" y="2389517"/>
            <a:ext cx="1088365" cy="172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4444401" y="2234241"/>
            <a:ext cx="264184" cy="11300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4058368" y="3718245"/>
            <a:ext cx="298332" cy="13282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6935638" y="2176848"/>
                <a:ext cx="6642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638" y="2176848"/>
                <a:ext cx="66423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8296456" y="1956352"/>
                <a:ext cx="6642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456" y="1956352"/>
                <a:ext cx="66423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4598598" y="2545768"/>
                <a:ext cx="6642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598" y="2545768"/>
                <a:ext cx="66423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4206456" y="4302739"/>
                <a:ext cx="6642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456" y="4302739"/>
                <a:ext cx="664234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8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74" y="0"/>
            <a:ext cx="5145068" cy="6862236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34899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635042" y="0"/>
            <a:ext cx="355695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5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78" y="207611"/>
            <a:ext cx="8323555" cy="5701483"/>
          </a:xfrm>
        </p:spPr>
      </p:pic>
      <p:sp>
        <p:nvSpPr>
          <p:cNvPr id="5" name="ZoneTexte 4"/>
          <p:cNvSpPr txBox="1"/>
          <p:nvPr/>
        </p:nvSpPr>
        <p:spPr>
          <a:xfrm>
            <a:off x="2967487" y="6185140"/>
            <a:ext cx="697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https://www.toureiffel.paris/fr/le-monument/peinture-tour-eiffel</a:t>
            </a:r>
          </a:p>
        </p:txBody>
      </p:sp>
    </p:spTree>
    <p:extLst>
      <p:ext uri="{BB962C8B-B14F-4D97-AF65-F5344CB8AC3E}">
        <p14:creationId xmlns:p14="http://schemas.microsoft.com/office/powerpoint/2010/main" val="11315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2"/>
          <p:cNvSpPr/>
          <p:nvPr/>
        </p:nvSpPr>
        <p:spPr>
          <a:xfrm>
            <a:off x="5723270" y="4962671"/>
            <a:ext cx="2441362" cy="454167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658026" y="5393800"/>
            <a:ext cx="2506606" cy="2562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555590" y="4956789"/>
            <a:ext cx="4182053" cy="68775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526876" y="5658928"/>
            <a:ext cx="737558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56555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980842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205128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435166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59453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886615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16653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340940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65226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795264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019551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49588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705944" y="1862717"/>
                <a:ext cx="1187505" cy="589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44" y="1862717"/>
                <a:ext cx="1187505" cy="5897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38"/>
          <p:cNvCxnSpPr/>
          <p:nvPr/>
        </p:nvCxnSpPr>
        <p:spPr>
          <a:xfrm>
            <a:off x="4479627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703914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928200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158238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382525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609687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839725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064012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288298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518336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742623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378789" y="57914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833114" y="5801069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2287439" y="579566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743919" y="579566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193212" y="579675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651130" y="579015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645880" y="5790158"/>
            <a:ext cx="4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558342" y="579015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098985" y="579015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217785" y="5796750"/>
            <a:ext cx="44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015543" y="5800711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772809" y="5790158"/>
            <a:ext cx="43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461599" y="579015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330709" y="5790158"/>
            <a:ext cx="43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836127" y="5790158"/>
            <a:ext cx="42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6966910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7191196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421234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7645521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7875558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061408" y="5352156"/>
            <a:ext cx="117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Connecteur droit 76"/>
          <p:cNvCxnSpPr/>
          <p:nvPr/>
        </p:nvCxnSpPr>
        <p:spPr>
          <a:xfrm flipH="1" flipV="1">
            <a:off x="1515655" y="966158"/>
            <a:ext cx="22736" cy="469277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1430391" y="409990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1430391" y="438169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H="1">
            <a:off x="1430391" y="3812353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1430391" y="3527682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H="1">
            <a:off x="1430391" y="324013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H="1">
            <a:off x="1430391" y="5244337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>
            <a:off x="1430391" y="552613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>
            <a:off x="1430391" y="495679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flipH="1">
            <a:off x="1430391" y="4672119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flipH="1">
            <a:off x="1430391" y="181965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430391" y="210144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430391" y="153210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flipH="1">
            <a:off x="1430391" y="2964088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H="1">
            <a:off x="1430391" y="267654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H="1">
            <a:off x="1430391" y="239187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2"/>
          <p:cNvSpPr txBox="1"/>
          <p:nvPr/>
        </p:nvSpPr>
        <p:spPr>
          <a:xfrm>
            <a:off x="1095160" y="346210"/>
            <a:ext cx="108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E(V)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807436" y="5056367"/>
            <a:ext cx="7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807436" y="4487453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1018892" y="39152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838199" y="3341000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845232" y="2778156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ZoneTexte 175"/>
          <p:cNvSpPr txBox="1"/>
          <p:nvPr/>
        </p:nvSpPr>
        <p:spPr>
          <a:xfrm>
            <a:off x="859515" y="2208815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866047" y="1636489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>
            <a:off x="1500871" y="1305810"/>
            <a:ext cx="6655047" cy="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8155918" y="1305812"/>
            <a:ext cx="0" cy="434693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/>
          <p:cNvCxnSpPr/>
          <p:nvPr/>
        </p:nvCxnSpPr>
        <p:spPr>
          <a:xfrm>
            <a:off x="1524733" y="3009335"/>
            <a:ext cx="1434127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/>
          <p:cNvCxnSpPr/>
          <p:nvPr/>
        </p:nvCxnSpPr>
        <p:spPr>
          <a:xfrm>
            <a:off x="2958860" y="1305810"/>
            <a:ext cx="0" cy="170352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>
            <a:off x="1549238" y="4956790"/>
            <a:ext cx="4208534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/>
          <p:cNvCxnSpPr/>
          <p:nvPr/>
        </p:nvCxnSpPr>
        <p:spPr>
          <a:xfrm>
            <a:off x="2958860" y="3009335"/>
            <a:ext cx="2764410" cy="147723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/>
          <p:cNvCxnSpPr/>
          <p:nvPr/>
        </p:nvCxnSpPr>
        <p:spPr>
          <a:xfrm>
            <a:off x="5737643" y="4486565"/>
            <a:ext cx="0" cy="47022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>
            <a:off x="5725248" y="4956790"/>
            <a:ext cx="2421761" cy="44566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cteur droit 198"/>
          <p:cNvCxnSpPr/>
          <p:nvPr/>
        </p:nvCxnSpPr>
        <p:spPr>
          <a:xfrm>
            <a:off x="5714401" y="4466670"/>
            <a:ext cx="2441517" cy="45412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3597802" y="5012383"/>
                <a:ext cx="1136850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802" y="5012383"/>
                <a:ext cx="1136850" cy="6321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ZoneTexte 201"/>
              <p:cNvSpPr txBox="1"/>
              <p:nvPr/>
            </p:nvSpPr>
            <p:spPr>
              <a:xfrm>
                <a:off x="2186039" y="3420136"/>
                <a:ext cx="1187505" cy="589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2" name="ZoneTexte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039" y="3420136"/>
                <a:ext cx="1187505" cy="5897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Connecteur droit 204"/>
          <p:cNvCxnSpPr/>
          <p:nvPr/>
        </p:nvCxnSpPr>
        <p:spPr>
          <a:xfrm>
            <a:off x="1555590" y="4109425"/>
            <a:ext cx="6585067" cy="1195344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1512516" y="2356213"/>
            <a:ext cx="6643402" cy="1203222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>
              <a:xfrm>
                <a:off x="5581097" y="3639542"/>
                <a:ext cx="10464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097" y="3639542"/>
                <a:ext cx="1046469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>
              <a:xfrm>
                <a:off x="6186577" y="2506024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577" y="2506024"/>
                <a:ext cx="1046469" cy="632161"/>
              </a:xfrm>
              <a:prstGeom prst="rect">
                <a:avLst/>
              </a:prstGeom>
              <a:blipFill rotWithShape="0">
                <a:blip r:embed="rId8"/>
                <a:stretch>
                  <a:fillRect r="-122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>
              <a:xfrm>
                <a:off x="4890203" y="4986198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203" y="4986198"/>
                <a:ext cx="1046469" cy="6321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988494" y="4664401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Immunité</a:t>
            </a:r>
            <a:endParaRPr lang="fr-FR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70" t="-4348" r="-685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 rot="555799">
                <a:off x="6460028" y="4627380"/>
                <a:ext cx="1171346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b="0" dirty="0" smtClean="0">
                    <a:solidFill>
                      <a:srgbClr val="FF0000"/>
                    </a:solidFill>
                  </a:rPr>
                  <a:t>Fe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55799">
                <a:off x="6460028" y="4627380"/>
                <a:ext cx="1171346" cy="564706"/>
              </a:xfrm>
              <a:prstGeom prst="rect">
                <a:avLst/>
              </a:prstGeom>
              <a:blipFill rotWithShape="0">
                <a:blip r:embed="rId11"/>
                <a:stretch>
                  <a:fillRect l="-11165" t="-9756" b="-56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4468656" y="1664514"/>
                <a:ext cx="1825180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656" y="1664514"/>
                <a:ext cx="1825180" cy="63216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5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12516" y="1305810"/>
            <a:ext cx="1446344" cy="1703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549238" y="3009335"/>
            <a:ext cx="1409622" cy="19474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58860" y="4486565"/>
            <a:ext cx="2778783" cy="470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/>
          <p:cNvSpPr/>
          <p:nvPr/>
        </p:nvSpPr>
        <p:spPr>
          <a:xfrm>
            <a:off x="2958858" y="3017541"/>
            <a:ext cx="2763523" cy="1477230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riangle isocèle 2"/>
          <p:cNvSpPr/>
          <p:nvPr/>
        </p:nvSpPr>
        <p:spPr>
          <a:xfrm>
            <a:off x="5723270" y="4962671"/>
            <a:ext cx="2441362" cy="454167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658026" y="5393800"/>
            <a:ext cx="2506606" cy="2562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555590" y="4956789"/>
            <a:ext cx="4182053" cy="68775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526876" y="5658928"/>
            <a:ext cx="737558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56555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980842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205128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435166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59453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886615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16653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340940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65226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795264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019551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49588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705944" y="1862717"/>
                <a:ext cx="1187505" cy="589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44" y="1862717"/>
                <a:ext cx="1187505" cy="5897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38"/>
          <p:cNvCxnSpPr/>
          <p:nvPr/>
        </p:nvCxnSpPr>
        <p:spPr>
          <a:xfrm>
            <a:off x="4479627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703914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928200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158238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382525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609687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839725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064012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288298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518336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742623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378789" y="57914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833114" y="5801069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2287439" y="579566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743919" y="579566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193212" y="579675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651130" y="579015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645880" y="5790158"/>
            <a:ext cx="4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558342" y="579015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098985" y="579015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217785" y="5796750"/>
            <a:ext cx="44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015543" y="5800711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772809" y="5790158"/>
            <a:ext cx="43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461599" y="579015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330709" y="5790158"/>
            <a:ext cx="43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836127" y="5790158"/>
            <a:ext cx="42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6966910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7191196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421234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7645521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7875558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061408" y="5352156"/>
            <a:ext cx="117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Connecteur droit 76"/>
          <p:cNvCxnSpPr/>
          <p:nvPr/>
        </p:nvCxnSpPr>
        <p:spPr>
          <a:xfrm flipH="1" flipV="1">
            <a:off x="1515655" y="966158"/>
            <a:ext cx="22736" cy="469277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1430391" y="409990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1430391" y="438169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H="1">
            <a:off x="1430391" y="3812353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1430391" y="3527682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H="1">
            <a:off x="1430391" y="324013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H="1">
            <a:off x="1430391" y="5244337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>
            <a:off x="1430391" y="552613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>
            <a:off x="1430391" y="495679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flipH="1">
            <a:off x="1430391" y="4672119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flipH="1">
            <a:off x="1430391" y="181965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430391" y="210144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430391" y="153210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flipH="1">
            <a:off x="1430391" y="2964088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H="1">
            <a:off x="1430391" y="267654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H="1">
            <a:off x="1430391" y="239187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2"/>
          <p:cNvSpPr txBox="1"/>
          <p:nvPr/>
        </p:nvSpPr>
        <p:spPr>
          <a:xfrm>
            <a:off x="1095160" y="346210"/>
            <a:ext cx="108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E(V)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807436" y="5056367"/>
            <a:ext cx="7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807436" y="4487453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1018892" y="39152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838199" y="3341000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845232" y="2778156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ZoneTexte 175"/>
          <p:cNvSpPr txBox="1"/>
          <p:nvPr/>
        </p:nvSpPr>
        <p:spPr>
          <a:xfrm>
            <a:off x="859515" y="2208815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866047" y="1636489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>
            <a:off x="1500871" y="1305810"/>
            <a:ext cx="6655047" cy="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8155918" y="1305812"/>
            <a:ext cx="0" cy="434693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/>
          <p:cNvCxnSpPr/>
          <p:nvPr/>
        </p:nvCxnSpPr>
        <p:spPr>
          <a:xfrm>
            <a:off x="1524733" y="3009335"/>
            <a:ext cx="1434127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/>
          <p:cNvCxnSpPr/>
          <p:nvPr/>
        </p:nvCxnSpPr>
        <p:spPr>
          <a:xfrm>
            <a:off x="2958860" y="1305810"/>
            <a:ext cx="0" cy="170352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>
            <a:off x="1549238" y="4956790"/>
            <a:ext cx="4208534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/>
          <p:cNvCxnSpPr/>
          <p:nvPr/>
        </p:nvCxnSpPr>
        <p:spPr>
          <a:xfrm>
            <a:off x="2958860" y="3009335"/>
            <a:ext cx="2764410" cy="147723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/>
          <p:cNvCxnSpPr/>
          <p:nvPr/>
        </p:nvCxnSpPr>
        <p:spPr>
          <a:xfrm>
            <a:off x="5737643" y="4486565"/>
            <a:ext cx="0" cy="47022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>
            <a:off x="5725248" y="4956790"/>
            <a:ext cx="2421761" cy="44566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cteur droit 198"/>
          <p:cNvCxnSpPr/>
          <p:nvPr/>
        </p:nvCxnSpPr>
        <p:spPr>
          <a:xfrm>
            <a:off x="5714401" y="4466670"/>
            <a:ext cx="2441517" cy="45412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3597802" y="5012383"/>
                <a:ext cx="1136850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802" y="5012383"/>
                <a:ext cx="1136850" cy="6321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ZoneTexte 201"/>
              <p:cNvSpPr txBox="1"/>
              <p:nvPr/>
            </p:nvSpPr>
            <p:spPr>
              <a:xfrm>
                <a:off x="2186039" y="3420136"/>
                <a:ext cx="1187505" cy="589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2" name="ZoneTexte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039" y="3420136"/>
                <a:ext cx="1187505" cy="5897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Connecteur droit 204"/>
          <p:cNvCxnSpPr/>
          <p:nvPr/>
        </p:nvCxnSpPr>
        <p:spPr>
          <a:xfrm>
            <a:off x="1555590" y="4109425"/>
            <a:ext cx="6585067" cy="1195344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1512516" y="2356213"/>
            <a:ext cx="6643402" cy="1203222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>
              <a:xfrm>
                <a:off x="5581097" y="3639542"/>
                <a:ext cx="10464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097" y="3639542"/>
                <a:ext cx="1046469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>
              <a:xfrm>
                <a:off x="6186577" y="2506024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577" y="2506024"/>
                <a:ext cx="1046469" cy="632161"/>
              </a:xfrm>
              <a:prstGeom prst="rect">
                <a:avLst/>
              </a:prstGeom>
              <a:blipFill rotWithShape="0">
                <a:blip r:embed="rId8"/>
                <a:stretch>
                  <a:fillRect r="-122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>
              <a:xfrm>
                <a:off x="4890203" y="4986198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203" y="4986198"/>
                <a:ext cx="1046469" cy="6321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988494" y="4664401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Immunité</a:t>
            </a:r>
            <a:endParaRPr lang="fr-FR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43758" y="3817037"/>
            <a:ext cx="195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Corrosion</a:t>
            </a:r>
            <a:endParaRPr lang="fr-FR" sz="32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ZoneTexte 99"/>
              <p:cNvSpPr txBox="1"/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0" name="ZoneText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70" t="-4348" r="-685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4468656" y="1664514"/>
                <a:ext cx="1825180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656" y="1664514"/>
                <a:ext cx="1825180" cy="63216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 rot="555799">
                <a:off x="6460028" y="4627380"/>
                <a:ext cx="1171346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b="0" dirty="0" smtClean="0">
                    <a:solidFill>
                      <a:srgbClr val="FF0000"/>
                    </a:solidFill>
                  </a:rPr>
                  <a:t>Fe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55799">
                <a:off x="6460028" y="4627380"/>
                <a:ext cx="1171346" cy="564706"/>
              </a:xfrm>
              <a:prstGeom prst="rect">
                <a:avLst/>
              </a:prstGeom>
              <a:blipFill rotWithShape="0">
                <a:blip r:embed="rId12"/>
                <a:stretch>
                  <a:fillRect l="-11165" t="-9756" b="-56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4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958858" y="1305810"/>
            <a:ext cx="5197060" cy="1703525"/>
          </a:xfrm>
          <a:prstGeom prst="rect">
            <a:avLst/>
          </a:prstGeom>
          <a:solidFill>
            <a:srgbClr val="EF9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717570" y="2973335"/>
            <a:ext cx="2444700" cy="1990046"/>
          </a:xfrm>
          <a:prstGeom prst="rect">
            <a:avLst/>
          </a:prstGeom>
          <a:solidFill>
            <a:srgbClr val="EF9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isocèle 25"/>
          <p:cNvSpPr/>
          <p:nvPr/>
        </p:nvSpPr>
        <p:spPr>
          <a:xfrm flipV="1">
            <a:off x="2998353" y="3009935"/>
            <a:ext cx="2729775" cy="1476627"/>
          </a:xfrm>
          <a:prstGeom prst="triangle">
            <a:avLst>
              <a:gd name="adj" fmla="val 100000"/>
            </a:avLst>
          </a:prstGeom>
          <a:solidFill>
            <a:srgbClr val="EF9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Triangle isocèle 101"/>
          <p:cNvSpPr/>
          <p:nvPr/>
        </p:nvSpPr>
        <p:spPr>
          <a:xfrm flipV="1">
            <a:off x="5770716" y="4956443"/>
            <a:ext cx="2369551" cy="434673"/>
          </a:xfrm>
          <a:prstGeom prst="triangle">
            <a:avLst>
              <a:gd name="adj" fmla="val 100000"/>
            </a:avLst>
          </a:prstGeom>
          <a:solidFill>
            <a:srgbClr val="EF9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512516" y="1305810"/>
            <a:ext cx="1446344" cy="1703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549238" y="3009335"/>
            <a:ext cx="1409622" cy="19474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58860" y="4486565"/>
            <a:ext cx="2778783" cy="470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/>
          <p:cNvSpPr/>
          <p:nvPr/>
        </p:nvSpPr>
        <p:spPr>
          <a:xfrm>
            <a:off x="2958858" y="3017541"/>
            <a:ext cx="2763523" cy="1477230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riangle isocèle 2"/>
          <p:cNvSpPr/>
          <p:nvPr/>
        </p:nvSpPr>
        <p:spPr>
          <a:xfrm>
            <a:off x="5723270" y="4962671"/>
            <a:ext cx="2441362" cy="454167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658026" y="5393800"/>
            <a:ext cx="2506606" cy="2562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555590" y="4956789"/>
            <a:ext cx="4182053" cy="68775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526876" y="5658928"/>
            <a:ext cx="737558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56555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980842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205128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435166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59453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886615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16653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340940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65226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795264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019551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49588" y="565798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705944" y="1862717"/>
                <a:ext cx="1187505" cy="589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44" y="1862717"/>
                <a:ext cx="1187505" cy="5897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38"/>
          <p:cNvCxnSpPr/>
          <p:nvPr/>
        </p:nvCxnSpPr>
        <p:spPr>
          <a:xfrm>
            <a:off x="4479627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703914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928200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158238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382525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609687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839725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064012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288298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518336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742623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378789" y="57914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833114" y="5801069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2287439" y="579566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743919" y="579566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193212" y="579675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651130" y="579015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645880" y="5790158"/>
            <a:ext cx="4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558342" y="579015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098985" y="579015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217785" y="5796750"/>
            <a:ext cx="44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015543" y="5800711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772809" y="5790158"/>
            <a:ext cx="43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461599" y="5790158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330709" y="5790158"/>
            <a:ext cx="43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836127" y="5790158"/>
            <a:ext cx="42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6966910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7191196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421234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7645521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7875558" y="5652750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061408" y="5352156"/>
            <a:ext cx="117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Connecteur droit 76"/>
          <p:cNvCxnSpPr/>
          <p:nvPr/>
        </p:nvCxnSpPr>
        <p:spPr>
          <a:xfrm flipH="1" flipV="1">
            <a:off x="1515655" y="966158"/>
            <a:ext cx="22736" cy="469277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1430391" y="409990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1430391" y="438169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H="1">
            <a:off x="1430391" y="3812353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1430391" y="3527682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H="1">
            <a:off x="1430391" y="324013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H="1">
            <a:off x="1430391" y="5244337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>
            <a:off x="1430391" y="552613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>
            <a:off x="1430391" y="495679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flipH="1">
            <a:off x="1430391" y="4672119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flipH="1">
            <a:off x="1430391" y="181965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430391" y="210144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430391" y="153210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flipH="1">
            <a:off x="1430391" y="2964088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H="1">
            <a:off x="1430391" y="267654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H="1">
            <a:off x="1430391" y="239187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2"/>
          <p:cNvSpPr txBox="1"/>
          <p:nvPr/>
        </p:nvSpPr>
        <p:spPr>
          <a:xfrm>
            <a:off x="1095160" y="346210"/>
            <a:ext cx="108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E(V)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807436" y="5056367"/>
            <a:ext cx="7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807436" y="4487453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1018892" y="39152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838199" y="3341000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845232" y="2778156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ZoneTexte 175"/>
          <p:cNvSpPr txBox="1"/>
          <p:nvPr/>
        </p:nvSpPr>
        <p:spPr>
          <a:xfrm>
            <a:off x="859515" y="2208815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866047" y="1636489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>
            <a:off x="1500871" y="1305810"/>
            <a:ext cx="6655047" cy="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8155918" y="1305812"/>
            <a:ext cx="0" cy="434693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/>
          <p:cNvCxnSpPr/>
          <p:nvPr/>
        </p:nvCxnSpPr>
        <p:spPr>
          <a:xfrm>
            <a:off x="1524733" y="3009335"/>
            <a:ext cx="1434127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/>
          <p:cNvCxnSpPr/>
          <p:nvPr/>
        </p:nvCxnSpPr>
        <p:spPr>
          <a:xfrm>
            <a:off x="2958860" y="1305810"/>
            <a:ext cx="0" cy="170352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>
            <a:off x="1549238" y="4956790"/>
            <a:ext cx="4208534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/>
          <p:cNvCxnSpPr/>
          <p:nvPr/>
        </p:nvCxnSpPr>
        <p:spPr>
          <a:xfrm>
            <a:off x="2958860" y="3009335"/>
            <a:ext cx="2764410" cy="147723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/>
          <p:cNvCxnSpPr/>
          <p:nvPr/>
        </p:nvCxnSpPr>
        <p:spPr>
          <a:xfrm>
            <a:off x="5737643" y="4486565"/>
            <a:ext cx="0" cy="47022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>
            <a:off x="5725248" y="4956790"/>
            <a:ext cx="2421761" cy="44566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cteur droit 198"/>
          <p:cNvCxnSpPr/>
          <p:nvPr/>
        </p:nvCxnSpPr>
        <p:spPr>
          <a:xfrm>
            <a:off x="5714401" y="4466670"/>
            <a:ext cx="2441517" cy="45412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3597802" y="5012383"/>
                <a:ext cx="1136850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802" y="5012383"/>
                <a:ext cx="1136850" cy="6321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ZoneTexte 201"/>
              <p:cNvSpPr txBox="1"/>
              <p:nvPr/>
            </p:nvSpPr>
            <p:spPr>
              <a:xfrm>
                <a:off x="2186039" y="3420136"/>
                <a:ext cx="1187505" cy="589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2" name="ZoneTexte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039" y="3420136"/>
                <a:ext cx="1187505" cy="5897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Connecteur droit 204"/>
          <p:cNvCxnSpPr/>
          <p:nvPr/>
        </p:nvCxnSpPr>
        <p:spPr>
          <a:xfrm>
            <a:off x="1555590" y="4109425"/>
            <a:ext cx="6585067" cy="1195344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1512516" y="2356213"/>
            <a:ext cx="6643402" cy="1203222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>
              <a:xfrm>
                <a:off x="5581097" y="3639542"/>
                <a:ext cx="10464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097" y="3639542"/>
                <a:ext cx="1046469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>
              <a:xfrm>
                <a:off x="6186577" y="2506024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577" y="2506024"/>
                <a:ext cx="1046469" cy="632161"/>
              </a:xfrm>
              <a:prstGeom prst="rect">
                <a:avLst/>
              </a:prstGeom>
              <a:blipFill rotWithShape="0">
                <a:blip r:embed="rId8"/>
                <a:stretch>
                  <a:fillRect r="-122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>
              <a:xfrm>
                <a:off x="4890203" y="4986198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203" y="4986198"/>
                <a:ext cx="1046469" cy="6321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988494" y="4664401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Immunité</a:t>
            </a:r>
            <a:endParaRPr lang="fr-FR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43758" y="3817037"/>
            <a:ext cx="195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Corrosion</a:t>
            </a:r>
            <a:endParaRPr lang="fr-FR" sz="32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39746" y="3009335"/>
            <a:ext cx="2167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EF91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Passivation</a:t>
            </a:r>
            <a:endParaRPr lang="fr-FR" sz="3200" dirty="0">
              <a:solidFill>
                <a:srgbClr val="EF91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ZoneTexte 103"/>
              <p:cNvSpPr txBox="1"/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4" name="ZoneTexte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70" t="-4348" r="-685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4468656" y="1664514"/>
                <a:ext cx="1825180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656" y="1664514"/>
                <a:ext cx="1825180" cy="63216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 rot="555799">
                <a:off x="6460028" y="4627380"/>
                <a:ext cx="1171346" cy="564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b="0" dirty="0" smtClean="0">
                    <a:solidFill>
                      <a:srgbClr val="FF0000"/>
                    </a:solidFill>
                  </a:rPr>
                  <a:t>Fe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55799">
                <a:off x="6460028" y="4627380"/>
                <a:ext cx="1171346" cy="564706"/>
              </a:xfrm>
              <a:prstGeom prst="rect">
                <a:avLst/>
              </a:prstGeom>
              <a:blipFill rotWithShape="0">
                <a:blip r:embed="rId12"/>
                <a:stretch>
                  <a:fillRect l="-11165" t="-9756" b="-56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1549238" y="5968300"/>
            <a:ext cx="737558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7891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003204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22749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45752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818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90897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390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363302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8758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817626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041913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7195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50198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726276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95056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18060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4048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63204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8620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086374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31066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54069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764985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401151" y="6100806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855476" y="6110441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2309801" y="610504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766281" y="610504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215574" y="6106122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673492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668242" y="6099530"/>
            <a:ext cx="4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580704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121347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240147" y="6106122"/>
            <a:ext cx="44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037905" y="6110083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795171" y="6099530"/>
            <a:ext cx="43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483961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353071" y="6099530"/>
            <a:ext cx="43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858489" y="6099530"/>
            <a:ext cx="42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698927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721355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443596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7667883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789792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061408" y="5352156"/>
            <a:ext cx="117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Connecteur droit 76"/>
          <p:cNvCxnSpPr/>
          <p:nvPr/>
        </p:nvCxnSpPr>
        <p:spPr>
          <a:xfrm flipH="1" flipV="1">
            <a:off x="1515655" y="966158"/>
            <a:ext cx="24205" cy="499596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1430391" y="409990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1430391" y="438169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H="1">
            <a:off x="1430391" y="3812353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1430391" y="3527682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H="1">
            <a:off x="1430391" y="324013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H="1">
            <a:off x="1430391" y="5244337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>
            <a:off x="1430391" y="552613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>
            <a:off x="1430391" y="495679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flipH="1">
            <a:off x="1430391" y="4672119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flipH="1">
            <a:off x="1430391" y="181965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430391" y="210144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430391" y="153210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flipH="1">
            <a:off x="1430391" y="2964088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H="1">
            <a:off x="1430391" y="267654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H="1">
            <a:off x="1430391" y="239187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2"/>
          <p:cNvSpPr txBox="1"/>
          <p:nvPr/>
        </p:nvSpPr>
        <p:spPr>
          <a:xfrm>
            <a:off x="1095160" y="346210"/>
            <a:ext cx="108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E(V)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807436" y="5056367"/>
            <a:ext cx="7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807436" y="4487453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1018892" y="39152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838199" y="3341000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845232" y="2778156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ZoneTexte 175"/>
          <p:cNvSpPr txBox="1"/>
          <p:nvPr/>
        </p:nvSpPr>
        <p:spPr>
          <a:xfrm>
            <a:off x="859515" y="2208815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866047" y="1636489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>
            <a:off x="1500871" y="1305810"/>
            <a:ext cx="6655047" cy="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8155918" y="1305812"/>
            <a:ext cx="0" cy="465631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>
            <a:off x="1555590" y="5339782"/>
            <a:ext cx="3826935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>
            <a:off x="5338726" y="5337902"/>
            <a:ext cx="2788873" cy="53980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2896978" y="5363961"/>
                <a:ext cx="1271245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978" y="5363961"/>
                <a:ext cx="1271245" cy="6321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ZoneTexte 201"/>
              <p:cNvSpPr txBox="1"/>
              <p:nvPr/>
            </p:nvSpPr>
            <p:spPr>
              <a:xfrm>
                <a:off x="2612814" y="2922686"/>
                <a:ext cx="1290866" cy="589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2" name="ZoneTexte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814" y="2922686"/>
                <a:ext cx="1290866" cy="5897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Connecteur droit 204"/>
          <p:cNvCxnSpPr/>
          <p:nvPr/>
        </p:nvCxnSpPr>
        <p:spPr>
          <a:xfrm>
            <a:off x="1555590" y="4109425"/>
            <a:ext cx="6585067" cy="1195344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1512516" y="2356213"/>
            <a:ext cx="6643402" cy="1203222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>
              <a:xfrm>
                <a:off x="3969624" y="3360893"/>
                <a:ext cx="10464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624" y="3360893"/>
                <a:ext cx="104646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>
              <a:xfrm>
                <a:off x="4085414" y="2101445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414" y="2101445"/>
                <a:ext cx="1046469" cy="632161"/>
              </a:xfrm>
              <a:prstGeom prst="rect">
                <a:avLst/>
              </a:prstGeom>
              <a:blipFill rotWithShape="0">
                <a:blip r:embed="rId5"/>
                <a:stretch>
                  <a:fillRect r="-127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>
              <a:xfrm>
                <a:off x="3629072" y="4563027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072" y="4563027"/>
                <a:ext cx="1046469" cy="6321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70" t="-4348" r="-685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Connecteur droit 96"/>
          <p:cNvCxnSpPr/>
          <p:nvPr/>
        </p:nvCxnSpPr>
        <p:spPr>
          <a:xfrm>
            <a:off x="5356645" y="1305810"/>
            <a:ext cx="0" cy="403209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6348929" y="3633967"/>
                <a:ext cx="1336007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rgbClr val="FF0000"/>
                    </a:solidFill>
                  </a:rPr>
                  <a:t>Zn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929" y="3633967"/>
                <a:ext cx="1336007" cy="632161"/>
              </a:xfrm>
              <a:prstGeom prst="rect">
                <a:avLst/>
              </a:prstGeom>
              <a:blipFill rotWithShape="0">
                <a:blip r:embed="rId11"/>
                <a:stretch>
                  <a:fillRect l="-11364" t="-11538" b="-240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0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1544744" y="5345961"/>
            <a:ext cx="3811902" cy="6179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Triangle isocèle 88"/>
          <p:cNvSpPr/>
          <p:nvPr/>
        </p:nvSpPr>
        <p:spPr>
          <a:xfrm>
            <a:off x="5350206" y="5352156"/>
            <a:ext cx="2805712" cy="522307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5356645" y="5854759"/>
            <a:ext cx="2780027" cy="1069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549238" y="5968300"/>
            <a:ext cx="737558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7891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003204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22749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45752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818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908977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39015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363302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87588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817626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041913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271950" y="596735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50198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726276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95056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18060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4048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632049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862087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086374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31066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54069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764985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401151" y="6100806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855476" y="6110441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2309801" y="610504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766281" y="610504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215574" y="6106122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673492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668242" y="6099530"/>
            <a:ext cx="4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580704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121347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240147" y="6106122"/>
            <a:ext cx="44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037905" y="6110083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795171" y="6099530"/>
            <a:ext cx="43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483961" y="6099530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353071" y="6099530"/>
            <a:ext cx="43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858489" y="6099530"/>
            <a:ext cx="42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6989272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7213558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443596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7667883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7897920" y="5962122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061408" y="5352156"/>
            <a:ext cx="117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Connecteur droit 76"/>
          <p:cNvCxnSpPr/>
          <p:nvPr/>
        </p:nvCxnSpPr>
        <p:spPr>
          <a:xfrm flipH="1" flipV="1">
            <a:off x="1515655" y="966158"/>
            <a:ext cx="24205" cy="499596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1430391" y="409990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1430391" y="438169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H="1">
            <a:off x="1430391" y="3812353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1430391" y="3527682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H="1">
            <a:off x="1430391" y="324013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H="1">
            <a:off x="1430391" y="5244337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>
            <a:off x="1430391" y="552613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>
            <a:off x="1430391" y="495679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flipH="1">
            <a:off x="1430391" y="4672119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flipH="1">
            <a:off x="1430391" y="181965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430391" y="2101445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430391" y="1532104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flipH="1">
            <a:off x="1430391" y="2964088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H="1">
            <a:off x="1430391" y="2676541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H="1">
            <a:off x="1430391" y="2391870"/>
            <a:ext cx="1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2"/>
          <p:cNvSpPr txBox="1"/>
          <p:nvPr/>
        </p:nvSpPr>
        <p:spPr>
          <a:xfrm>
            <a:off x="1095160" y="346210"/>
            <a:ext cx="108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E(V)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807436" y="5056367"/>
            <a:ext cx="7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807436" y="4487453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1018892" y="3915234"/>
            <a:ext cx="2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838199" y="3341000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845232" y="2778156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ZoneTexte 175"/>
          <p:cNvSpPr txBox="1"/>
          <p:nvPr/>
        </p:nvSpPr>
        <p:spPr>
          <a:xfrm>
            <a:off x="859515" y="2208815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866047" y="1636489"/>
            <a:ext cx="6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Connecteur droit 177"/>
          <p:cNvCxnSpPr/>
          <p:nvPr/>
        </p:nvCxnSpPr>
        <p:spPr>
          <a:xfrm>
            <a:off x="1500871" y="1305810"/>
            <a:ext cx="6655047" cy="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8155918" y="1305812"/>
            <a:ext cx="0" cy="465631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>
            <a:off x="1555590" y="5339782"/>
            <a:ext cx="3826935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>
            <a:off x="5338726" y="5337902"/>
            <a:ext cx="2788873" cy="53980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2896978" y="5363961"/>
                <a:ext cx="1271245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978" y="5363961"/>
                <a:ext cx="1271245" cy="6321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ZoneTexte 201"/>
              <p:cNvSpPr txBox="1"/>
              <p:nvPr/>
            </p:nvSpPr>
            <p:spPr>
              <a:xfrm>
                <a:off x="2612814" y="2922686"/>
                <a:ext cx="1290866" cy="589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2" name="ZoneTexte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814" y="2922686"/>
                <a:ext cx="1290866" cy="5897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Connecteur droit 204"/>
          <p:cNvCxnSpPr/>
          <p:nvPr/>
        </p:nvCxnSpPr>
        <p:spPr>
          <a:xfrm>
            <a:off x="1555590" y="4109425"/>
            <a:ext cx="6585067" cy="1195344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1512516" y="2356213"/>
            <a:ext cx="6643402" cy="1203222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>
              <a:xfrm>
                <a:off x="3969624" y="3360893"/>
                <a:ext cx="10464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624" y="3360893"/>
                <a:ext cx="104646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>
              <a:xfrm>
                <a:off x="4085414" y="2101445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414" y="2101445"/>
                <a:ext cx="1046469" cy="632161"/>
              </a:xfrm>
              <a:prstGeom prst="rect">
                <a:avLst/>
              </a:prstGeom>
              <a:blipFill rotWithShape="0">
                <a:blip r:embed="rId5"/>
                <a:stretch>
                  <a:fillRect r="-127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>
              <a:xfrm>
                <a:off x="3629072" y="4563027"/>
                <a:ext cx="1046469" cy="632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072" y="4563027"/>
                <a:ext cx="1046469" cy="6321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70" y="471906"/>
                <a:ext cx="177574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70" t="-4348" r="-685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Connecteur droit 96"/>
          <p:cNvCxnSpPr/>
          <p:nvPr/>
        </p:nvCxnSpPr>
        <p:spPr>
          <a:xfrm>
            <a:off x="5356645" y="1305810"/>
            <a:ext cx="0" cy="403209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6348929" y="3633967"/>
                <a:ext cx="1336007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rgbClr val="FF0000"/>
                    </a:solidFill>
                  </a:rPr>
                  <a:t>Zn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929" y="3633967"/>
                <a:ext cx="1336007" cy="632161"/>
              </a:xfrm>
              <a:prstGeom prst="rect">
                <a:avLst/>
              </a:prstGeom>
              <a:blipFill rotWithShape="0">
                <a:blip r:embed="rId11"/>
                <a:stretch>
                  <a:fillRect l="-11364" t="-11538" b="-240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8988494" y="4664401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Immunité</a:t>
            </a:r>
            <a:endParaRPr lang="fr-FR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769</Words>
  <Application>Microsoft Office PowerPoint</Application>
  <PresentationFormat>Grand écran</PresentationFormat>
  <Paragraphs>704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Times New Roman</vt:lpstr>
      <vt:lpstr>Thème Office</vt:lpstr>
      <vt:lpstr>LC 25 : Corrosion humide des métaux (CPGE)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Elio Thellier</dc:creator>
  <cp:lastModifiedBy>Elio Thellier</cp:lastModifiedBy>
  <cp:revision>55</cp:revision>
  <dcterms:created xsi:type="dcterms:W3CDTF">2021-01-27T18:55:15Z</dcterms:created>
  <dcterms:modified xsi:type="dcterms:W3CDTF">2021-02-12T21:11:32Z</dcterms:modified>
</cp:coreProperties>
</file>