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8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8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5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13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62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49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1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6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90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96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958F-F0D1-4824-97DA-33E1F57A7DD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9D26-2F18-49F9-9D4B-D465AF9BA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3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649" y="6411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b="1" dirty="0" smtClean="0"/>
              <a:t>LP : Induction et </a:t>
            </a:r>
            <a:r>
              <a:rPr lang="fr-FR" sz="6600" b="1" dirty="0" err="1" smtClean="0"/>
              <a:t>autoinduction</a:t>
            </a:r>
            <a:r>
              <a:rPr lang="fr-FR" sz="6600" b="1" dirty="0" smtClean="0"/>
              <a:t/>
            </a:r>
            <a:br>
              <a:rPr lang="fr-FR" sz="6600" b="1" dirty="0" smtClean="0"/>
            </a:br>
            <a:r>
              <a:rPr lang="fr-FR" sz="4000" b="1" dirty="0" smtClean="0"/>
              <a:t>Niveau L1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649" y="3533205"/>
            <a:ext cx="10515600" cy="14442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Magnétisme (ligne de champ magnétique, aimant et bobine)</a:t>
            </a:r>
          </a:p>
          <a:p>
            <a:r>
              <a:rPr lang="fr-FR" dirty="0" smtClean="0"/>
              <a:t>Circuits électriques (loi des nœuds, loi des mailles)</a:t>
            </a:r>
          </a:p>
          <a:p>
            <a:r>
              <a:rPr lang="fr-FR" dirty="0" smtClean="0"/>
              <a:t>Mécanique de terminale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04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7161" y="0"/>
            <a:ext cx="6361498" cy="69627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37" y="0"/>
            <a:ext cx="5937663" cy="6858000"/>
          </a:xfrm>
        </p:spPr>
      </p:pic>
      <p:sp>
        <p:nvSpPr>
          <p:cNvPr id="5" name="Rectangle 4"/>
          <p:cNvSpPr/>
          <p:nvPr/>
        </p:nvSpPr>
        <p:spPr>
          <a:xfrm>
            <a:off x="485775" y="142875"/>
            <a:ext cx="5654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« Les phénomènes d’induction magnétique s’opposent par leur </a:t>
            </a:r>
            <a:r>
              <a:rPr lang="fr-FR" sz="4800" b="1" i="1" u="sng" dirty="0" err="1" smtClean="0">
                <a:solidFill>
                  <a:srgbClr val="FF33CC"/>
                </a:solidFill>
                <a:latin typeface="AR DECODE" panose="02000000000000000000" pitchFamily="2" charset="0"/>
              </a:rPr>
              <a:t>effers</a:t>
            </a:r>
            <a:r>
              <a:rPr lang="fr-FR" sz="48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 aux causes qui leur ont donné naissance »</a:t>
            </a:r>
            <a:endParaRPr lang="fr-FR" sz="4800" dirty="0"/>
          </a:p>
        </p:txBody>
      </p:sp>
      <p:sp>
        <p:nvSpPr>
          <p:cNvPr id="6" name="Rectangle 5"/>
          <p:cNvSpPr/>
          <p:nvPr/>
        </p:nvSpPr>
        <p:spPr>
          <a:xfrm>
            <a:off x="3895725" y="2440989"/>
            <a:ext cx="213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Emil Lenz </a:t>
            </a:r>
          </a:p>
          <a:p>
            <a:pPr algn="ctr"/>
            <a:r>
              <a:rPr lang="fr-FR" sz="2400" i="1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1804-1865</a:t>
            </a:r>
            <a:endParaRPr lang="fr-FR" sz="2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800" y="3492787"/>
            <a:ext cx="3062366" cy="3167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9296" y="5008603"/>
            <a:ext cx="213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Henry Le Chatelier</a:t>
            </a:r>
            <a:endParaRPr lang="fr-FR" sz="2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r="33437" b="7578"/>
          <a:stretch/>
        </p:blipFill>
        <p:spPr>
          <a:xfrm>
            <a:off x="-180976" y="0"/>
            <a:ext cx="6214879" cy="3457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95975" y="0"/>
            <a:ext cx="6296025" cy="69627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07161" y="3457574"/>
            <a:ext cx="6003136" cy="3505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1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69" b="41952"/>
          <a:stretch/>
        </p:blipFill>
        <p:spPr>
          <a:xfrm>
            <a:off x="-171449" y="864940"/>
            <a:ext cx="5350836" cy="324986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763106" y="-98673"/>
            <a:ext cx="63055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Observation 1 :</a:t>
            </a:r>
            <a:endParaRPr lang="fr-FR" sz="7200" b="1" i="1" u="sng" dirty="0">
              <a:solidFill>
                <a:srgbClr val="FF33CC"/>
              </a:solidFill>
              <a:latin typeface="AR DECOD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9674" y="0"/>
            <a:ext cx="71723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3630612"/>
            <a:ext cx="7172325" cy="32273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6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t="9119" r="31719" b="20624"/>
          <a:stretch/>
        </p:blipFill>
        <p:spPr>
          <a:xfrm>
            <a:off x="39999" y="1368823"/>
            <a:ext cx="4901576" cy="305077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465772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Observation 2 :</a:t>
            </a:r>
            <a:endParaRPr lang="fr-FR" sz="7200" b="1" i="1" u="sng" dirty="0">
              <a:solidFill>
                <a:srgbClr val="FF33CC"/>
              </a:solidFill>
              <a:latin typeface="AR DECOD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9674" y="0"/>
            <a:ext cx="71723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4133850"/>
            <a:ext cx="7172325" cy="27241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7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18309" r="23984" b="18309"/>
          <a:stretch/>
        </p:blipFill>
        <p:spPr>
          <a:xfrm>
            <a:off x="0" y="1190625"/>
            <a:ext cx="5003521" cy="250507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00050" y="285750"/>
            <a:ext cx="44386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i="1" u="sng" dirty="0">
                <a:solidFill>
                  <a:srgbClr val="FF33CC"/>
                </a:solidFill>
                <a:latin typeface="AR DECODE" panose="02000000000000000000" pitchFamily="2" charset="0"/>
              </a:rPr>
              <a:t>O</a:t>
            </a:r>
            <a:r>
              <a:rPr lang="fr-FR" sz="72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bservation 3 :</a:t>
            </a:r>
            <a:endParaRPr lang="fr-FR" sz="7200" b="1" i="1" u="sng" dirty="0">
              <a:solidFill>
                <a:srgbClr val="FF33CC"/>
              </a:solidFill>
              <a:latin typeface="AR DECOD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9674" y="0"/>
            <a:ext cx="71723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3630612"/>
            <a:ext cx="7172325" cy="32273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5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5902" r="9452" b="15458"/>
          <a:stretch/>
        </p:blipFill>
        <p:spPr>
          <a:xfrm>
            <a:off x="371475" y="419101"/>
            <a:ext cx="11397341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5902" r="9452" b="15458"/>
          <a:stretch/>
        </p:blipFill>
        <p:spPr>
          <a:xfrm>
            <a:off x="-109539" y="638175"/>
            <a:ext cx="5305894" cy="23767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7435" r="12266" b="17279"/>
          <a:stretch/>
        </p:blipFill>
        <p:spPr>
          <a:xfrm>
            <a:off x="0" y="3322763"/>
            <a:ext cx="5448299" cy="2881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9674" y="0"/>
            <a:ext cx="71723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4400" y="1"/>
            <a:ext cx="13630275" cy="87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719138" y="5981700"/>
            <a:ext cx="13630275" cy="87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63025" y="0"/>
            <a:ext cx="3752850" cy="69627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89" y="0"/>
            <a:ext cx="5317336" cy="6858000"/>
          </a:xfrm>
        </p:spPr>
      </p:pic>
      <p:sp>
        <p:nvSpPr>
          <p:cNvPr id="5" name="Rectangle 4"/>
          <p:cNvSpPr/>
          <p:nvPr/>
        </p:nvSpPr>
        <p:spPr>
          <a:xfrm>
            <a:off x="8963025" y="533400"/>
            <a:ext cx="3409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i="1" u="sng" dirty="0" smtClean="0">
                <a:solidFill>
                  <a:schemeClr val="bg1"/>
                </a:solidFill>
                <a:latin typeface="AR DECODE" panose="02000000000000000000" pitchFamily="2" charset="0"/>
              </a:rPr>
              <a:t>Joseph Henry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0438" y="2510998"/>
            <a:ext cx="128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1797-1878</a:t>
            </a:r>
            <a:endParaRPr lang="fr-FR" sz="3600" dirty="0"/>
          </a:p>
        </p:txBody>
      </p:sp>
      <p:sp>
        <p:nvSpPr>
          <p:cNvPr id="8" name="Rectangle 7"/>
          <p:cNvSpPr/>
          <p:nvPr/>
        </p:nvSpPr>
        <p:spPr>
          <a:xfrm>
            <a:off x="-107161" y="0"/>
            <a:ext cx="3752850" cy="69627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9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7161" y="0"/>
            <a:ext cx="6361498" cy="69627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37" y="0"/>
            <a:ext cx="5937663" cy="6858000"/>
          </a:xfrm>
        </p:spPr>
      </p:pic>
      <p:sp>
        <p:nvSpPr>
          <p:cNvPr id="5" name="Rectangle 4"/>
          <p:cNvSpPr/>
          <p:nvPr/>
        </p:nvSpPr>
        <p:spPr>
          <a:xfrm>
            <a:off x="485775" y="142875"/>
            <a:ext cx="5654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« Les phénomènes d’induction magnétique s’opposent par leur </a:t>
            </a:r>
            <a:r>
              <a:rPr lang="fr-FR" sz="4800" b="1" i="1" u="sng" dirty="0" err="1" smtClean="0">
                <a:solidFill>
                  <a:srgbClr val="FF33CC"/>
                </a:solidFill>
                <a:latin typeface="AR DECODE" panose="02000000000000000000" pitchFamily="2" charset="0"/>
              </a:rPr>
              <a:t>effers</a:t>
            </a:r>
            <a:r>
              <a:rPr lang="fr-FR" sz="4800" b="1" i="1" u="sng" dirty="0" smtClean="0">
                <a:solidFill>
                  <a:srgbClr val="FF33CC"/>
                </a:solidFill>
                <a:latin typeface="AR DECODE" panose="02000000000000000000" pitchFamily="2" charset="0"/>
              </a:rPr>
              <a:t> aux causes qui leur ont donné naissance »</a:t>
            </a:r>
            <a:endParaRPr lang="fr-FR" sz="4800" dirty="0"/>
          </a:p>
        </p:txBody>
      </p:sp>
      <p:sp>
        <p:nvSpPr>
          <p:cNvPr id="6" name="Rectangle 5"/>
          <p:cNvSpPr/>
          <p:nvPr/>
        </p:nvSpPr>
        <p:spPr>
          <a:xfrm>
            <a:off x="3895725" y="2440989"/>
            <a:ext cx="213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Emil Lenz </a:t>
            </a:r>
          </a:p>
          <a:p>
            <a:pPr algn="ctr"/>
            <a:r>
              <a:rPr lang="fr-FR" sz="2400" i="1" u="sng" dirty="0" smtClean="0">
                <a:solidFill>
                  <a:schemeClr val="bg1"/>
                </a:solidFill>
                <a:latin typeface="Algerian" panose="04020705040A02060702" pitchFamily="82" charset="0"/>
              </a:rPr>
              <a:t>1804-1865</a:t>
            </a:r>
            <a:endParaRPr lang="fr-FR" sz="2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53</Words>
  <Application>Microsoft Office PowerPoint</Application>
  <PresentationFormat>Grand écran</PresentationFormat>
  <Paragraphs>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Algerian</vt:lpstr>
      <vt:lpstr>AR DECODE</vt:lpstr>
      <vt:lpstr>Arial</vt:lpstr>
      <vt:lpstr>Calibri</vt:lpstr>
      <vt:lpstr>Calibri Light</vt:lpstr>
      <vt:lpstr>Thème Office</vt:lpstr>
      <vt:lpstr>LP : Induction et autoinduction Niveau L1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Elio Thellier</dc:creator>
  <cp:lastModifiedBy>Elio Thellier</cp:lastModifiedBy>
  <cp:revision>8</cp:revision>
  <dcterms:created xsi:type="dcterms:W3CDTF">2020-12-17T09:28:02Z</dcterms:created>
  <dcterms:modified xsi:type="dcterms:W3CDTF">2020-12-17T11:52:17Z</dcterms:modified>
</cp:coreProperties>
</file>