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6D924-E7F0-43FA-A31E-54A4B4495340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EB61-8A29-4FFC-9428-70668A59F3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77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EB61-8A29-4FFC-9428-70668A59F35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71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EB61-8A29-4FFC-9428-70668A59F35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5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EB61-8A29-4FFC-9428-70668A59F35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7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EB61-8A29-4FFC-9428-70668A59F35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25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EB61-8A29-4FFC-9428-70668A59F35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61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799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34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4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030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88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9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13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7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52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18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9F6265D-4337-4AD8-BA43-89E66D008453}" type="datetimeFigureOut">
              <a:rPr lang="fr-FR" smtClean="0"/>
              <a:t>18/06/2021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59C40A5-083D-4B89-B537-4E2ACE733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30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1764" y="1084417"/>
            <a:ext cx="8991600" cy="164592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Propriétés macroscopiques des ferromagnétiques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36758" y="3188761"/>
            <a:ext cx="6801612" cy="2671712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 : CPGE/L2</a:t>
            </a:r>
          </a:p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 de Maxwell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Induction/Loi de Faraday</a:t>
            </a:r>
          </a:p>
        </p:txBody>
      </p:sp>
    </p:spTree>
    <p:extLst>
      <p:ext uri="{BB962C8B-B14F-4D97-AF65-F5344CB8AC3E}">
        <p14:creationId xmlns:p14="http://schemas.microsoft.com/office/powerpoint/2010/main" val="163810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Ordres de grandeur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  <m:r>
                      <a:rPr lang="fr-FR" sz="24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</m:oMath>
                </a14:m>
                <a:r>
                  <a:rPr lang="fr-FR" sz="2400" dirty="0" smtClean="0"/>
                  <a:t>	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où</a:t>
                </a:r>
                <a:r>
                  <a:rPr lang="fr-FR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fr-FR" sz="2400" dirty="0" smtClean="0"/>
                  <a:t>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 la susceptibilité magnétique.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fr-FR" sz="24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</m:oMath>
                </a14:m>
                <a:r>
                  <a:rPr lang="fr-FR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2400" dirty="0"/>
                  <a:t>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dirty="0" smtClean="0"/>
              </a:p>
              <a:p>
                <a:endParaRPr lang="fr-FR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fr-FR" sz="2400" dirty="0" smtClean="0"/>
                  <a:t>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ferromagnétique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fr-FR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ou</m:t>
                    </m:r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fr-FR" sz="2400" dirty="0"/>
                  <a:t>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diamagnétique 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(&lt; 0)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fr-FR" sz="2400" dirty="0"/>
                  <a:t> 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paramagnétique 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fr-FR" sz="2400" dirty="0"/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5" t="-196" b="-17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37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 rot="5400000">
            <a:off x="1095706" y="5231696"/>
            <a:ext cx="360000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 rot="5400000">
            <a:off x="9791282" y="4242531"/>
            <a:ext cx="703303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 rot="5400000">
            <a:off x="9872933" y="3426916"/>
            <a:ext cx="540000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090036" y="4568004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8090036" y="3144315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620996" y="4723104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20996" y="3119300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327" y="382801"/>
            <a:ext cx="11139055" cy="71170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II)1) Schéma du montage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949854" y="1731818"/>
            <a:ext cx="4320000" cy="43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489854" y="2271818"/>
            <a:ext cx="3240000" cy="324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 rot="10092932">
            <a:off x="7536870" y="306184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Arc plein 6"/>
          <p:cNvSpPr/>
          <p:nvPr/>
        </p:nvSpPr>
        <p:spPr>
          <a:xfrm rot="10473549">
            <a:off x="7606141" y="329737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Arc plein 7"/>
          <p:cNvSpPr/>
          <p:nvPr/>
        </p:nvSpPr>
        <p:spPr>
          <a:xfrm rot="10800000">
            <a:off x="7645282" y="35516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Arc plein 8"/>
          <p:cNvSpPr/>
          <p:nvPr/>
        </p:nvSpPr>
        <p:spPr>
          <a:xfrm rot="11159240">
            <a:off x="7657500" y="383750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Arc plein 9"/>
          <p:cNvSpPr/>
          <p:nvPr/>
        </p:nvSpPr>
        <p:spPr>
          <a:xfrm rot="11734953">
            <a:off x="7634813" y="410035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Arc plein 10"/>
          <p:cNvSpPr/>
          <p:nvPr/>
        </p:nvSpPr>
        <p:spPr>
          <a:xfrm rot="12141902">
            <a:off x="7549781" y="435204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Arc plein 17"/>
          <p:cNvSpPr/>
          <p:nvPr/>
        </p:nvSpPr>
        <p:spPr>
          <a:xfrm rot="11799449">
            <a:off x="3992468" y="307131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Arc plein 18"/>
          <p:cNvSpPr/>
          <p:nvPr/>
        </p:nvSpPr>
        <p:spPr>
          <a:xfrm rot="11530569">
            <a:off x="3914144" y="3330621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Arc plein 19"/>
          <p:cNvSpPr/>
          <p:nvPr/>
        </p:nvSpPr>
        <p:spPr>
          <a:xfrm rot="10990542">
            <a:off x="3892146" y="359320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Arc plein 20"/>
          <p:cNvSpPr/>
          <p:nvPr/>
        </p:nvSpPr>
        <p:spPr>
          <a:xfrm rot="10571970">
            <a:off x="3880616" y="382809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Arc plein 21"/>
          <p:cNvSpPr/>
          <p:nvPr/>
        </p:nvSpPr>
        <p:spPr>
          <a:xfrm rot="10092932">
            <a:off x="3907145" y="410238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Arc plein 22"/>
          <p:cNvSpPr/>
          <p:nvPr/>
        </p:nvSpPr>
        <p:spPr>
          <a:xfrm rot="9819624">
            <a:off x="3972083" y="435853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Arc plein 33"/>
          <p:cNvSpPr/>
          <p:nvPr/>
        </p:nvSpPr>
        <p:spPr>
          <a:xfrm rot="11834099">
            <a:off x="3945658" y="319347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Arc plein 34"/>
          <p:cNvSpPr/>
          <p:nvPr/>
        </p:nvSpPr>
        <p:spPr>
          <a:xfrm rot="9819624">
            <a:off x="4029677" y="4483572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Arc plein 35"/>
          <p:cNvSpPr/>
          <p:nvPr/>
        </p:nvSpPr>
        <p:spPr>
          <a:xfrm rot="11264917">
            <a:off x="3898678" y="3461879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Arc plein 36"/>
          <p:cNvSpPr/>
          <p:nvPr/>
        </p:nvSpPr>
        <p:spPr>
          <a:xfrm rot="9875446">
            <a:off x="3951453" y="424026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Arc plein 37"/>
          <p:cNvSpPr/>
          <p:nvPr/>
        </p:nvSpPr>
        <p:spPr>
          <a:xfrm rot="10329366">
            <a:off x="3892605" y="39778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Arc plein 38"/>
          <p:cNvSpPr/>
          <p:nvPr/>
        </p:nvSpPr>
        <p:spPr>
          <a:xfrm rot="10800000">
            <a:off x="3879168" y="370039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oneTexte 39"/>
              <p:cNvSpPr txBox="1"/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8823708" y="2994451"/>
            <a:ext cx="676372" cy="351423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>
            <a:off x="9822872" y="3719776"/>
            <a:ext cx="692727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9822867" y="3913738"/>
            <a:ext cx="692727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V="1">
            <a:off x="10848105" y="3416659"/>
            <a:ext cx="0" cy="975809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8603668" y="3434040"/>
            <a:ext cx="0" cy="975809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 flipV="1">
            <a:off x="1953487" y="3323202"/>
            <a:ext cx="0" cy="128906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oneTexte 52"/>
              <p:cNvSpPr txBox="1"/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ZoneText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oneTexte 53"/>
              <p:cNvSpPr txBox="1"/>
              <p:nvPr/>
            </p:nvSpPr>
            <p:spPr>
              <a:xfrm>
                <a:off x="8728892" y="3736345"/>
                <a:ext cx="4914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4" name="ZoneText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892" y="3736345"/>
                <a:ext cx="49148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ZoneTexte 54"/>
              <p:cNvSpPr txBox="1"/>
              <p:nvPr/>
            </p:nvSpPr>
            <p:spPr>
              <a:xfrm>
                <a:off x="11055160" y="3665731"/>
                <a:ext cx="4914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5" name="ZoneText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5160" y="3665731"/>
                <a:ext cx="49148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plein 55"/>
          <p:cNvSpPr/>
          <p:nvPr/>
        </p:nvSpPr>
        <p:spPr>
          <a:xfrm rot="10800000">
            <a:off x="956570" y="29623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7" name="Arc plein 56"/>
          <p:cNvSpPr/>
          <p:nvPr/>
        </p:nvSpPr>
        <p:spPr>
          <a:xfrm rot="10800000">
            <a:off x="942711" y="31147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8" name="Arc plein 57"/>
          <p:cNvSpPr/>
          <p:nvPr/>
        </p:nvSpPr>
        <p:spPr>
          <a:xfrm rot="10800000">
            <a:off x="942710" y="32671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9" name="Arc plein 58"/>
          <p:cNvSpPr/>
          <p:nvPr/>
        </p:nvSpPr>
        <p:spPr>
          <a:xfrm rot="10800000">
            <a:off x="942712" y="34195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0" name="Arc plein 59"/>
          <p:cNvSpPr/>
          <p:nvPr/>
        </p:nvSpPr>
        <p:spPr>
          <a:xfrm rot="10800000">
            <a:off x="942709" y="35719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1" name="Arc plein 60"/>
          <p:cNvSpPr/>
          <p:nvPr/>
        </p:nvSpPr>
        <p:spPr>
          <a:xfrm rot="10800000">
            <a:off x="942702" y="37243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2" name="Arc plein 61"/>
          <p:cNvSpPr/>
          <p:nvPr/>
        </p:nvSpPr>
        <p:spPr>
          <a:xfrm rot="10800000">
            <a:off x="928857" y="387679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Arc plein 67"/>
          <p:cNvSpPr/>
          <p:nvPr/>
        </p:nvSpPr>
        <p:spPr>
          <a:xfrm rot="10800000">
            <a:off x="956406" y="264417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Arc plein 68"/>
          <p:cNvSpPr/>
          <p:nvPr/>
        </p:nvSpPr>
        <p:spPr>
          <a:xfrm rot="10800000">
            <a:off x="956416" y="279657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0" name="Arc plein 69"/>
          <p:cNvSpPr/>
          <p:nvPr/>
        </p:nvSpPr>
        <p:spPr>
          <a:xfrm rot="10800000">
            <a:off x="942817" y="40251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1" name="Arc plein 70"/>
          <p:cNvSpPr/>
          <p:nvPr/>
        </p:nvSpPr>
        <p:spPr>
          <a:xfrm rot="10800000">
            <a:off x="928958" y="41775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2" name="Arc plein 71"/>
          <p:cNvSpPr/>
          <p:nvPr/>
        </p:nvSpPr>
        <p:spPr>
          <a:xfrm rot="10800000">
            <a:off x="928957" y="43299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3" name="Arc plein 72"/>
          <p:cNvSpPr/>
          <p:nvPr/>
        </p:nvSpPr>
        <p:spPr>
          <a:xfrm rot="10800000">
            <a:off x="928959" y="44823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4" name="Arc plein 73"/>
          <p:cNvSpPr/>
          <p:nvPr/>
        </p:nvSpPr>
        <p:spPr>
          <a:xfrm rot="10800000">
            <a:off x="928956" y="46347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5" name="Arc plein 74"/>
          <p:cNvSpPr/>
          <p:nvPr/>
        </p:nvSpPr>
        <p:spPr>
          <a:xfrm rot="10800000">
            <a:off x="928949" y="478710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22115" y="1484798"/>
            <a:ext cx="108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2115" y="5395318"/>
            <a:ext cx="108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 rot="5400000">
            <a:off x="1095706" y="1659746"/>
            <a:ext cx="360000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Chevron 80"/>
          <p:cNvSpPr/>
          <p:nvPr/>
        </p:nvSpPr>
        <p:spPr>
          <a:xfrm>
            <a:off x="2230582" y="2926643"/>
            <a:ext cx="345572" cy="433086"/>
          </a:xfrm>
          <a:prstGeom prst="chevron">
            <a:avLst>
              <a:gd name="adj" fmla="val 74055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ZoneTexte 81"/>
              <p:cNvSpPr txBox="1"/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2" name="ZoneText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ZoneTexte 82"/>
          <p:cNvSpPr txBox="1"/>
          <p:nvPr/>
        </p:nvSpPr>
        <p:spPr>
          <a:xfrm>
            <a:off x="8877158" y="5050153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Intégrateur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66160" y="5912291"/>
            <a:ext cx="261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Autotransformateur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Connecteur droit avec flèche 85"/>
          <p:cNvCxnSpPr/>
          <p:nvPr/>
        </p:nvCxnSpPr>
        <p:spPr>
          <a:xfrm flipV="1">
            <a:off x="6086766" y="2343784"/>
            <a:ext cx="286325" cy="158829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V="1">
            <a:off x="6068794" y="2022764"/>
            <a:ext cx="1018469" cy="192902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ZoneTexte 90"/>
              <p:cNvSpPr txBox="1"/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1" name="ZoneTexte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blipFill>
                <a:blip r:embed="rId9"/>
                <a:stretch>
                  <a:fillRect l="-14085" b="-1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ZoneTexte 91"/>
              <p:cNvSpPr txBox="1"/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2" name="ZoneText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blipFill>
                <a:blip r:embed="rId10"/>
                <a:stretch>
                  <a:fillRect l="-14085" r="-2817" b="-163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Connecteur droit avec flèche 92"/>
          <p:cNvCxnSpPr/>
          <p:nvPr/>
        </p:nvCxnSpPr>
        <p:spPr>
          <a:xfrm flipH="1" flipV="1">
            <a:off x="5375300" y="1845742"/>
            <a:ext cx="86190" cy="30171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163726" y="1851408"/>
            <a:ext cx="118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fr-F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Connecteur droit avec flèche 96"/>
          <p:cNvCxnSpPr/>
          <p:nvPr/>
        </p:nvCxnSpPr>
        <p:spPr>
          <a:xfrm flipV="1">
            <a:off x="6086766" y="1427018"/>
            <a:ext cx="0" cy="575121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>
            <a:off x="6086766" y="1974429"/>
            <a:ext cx="491262" cy="86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ZoneTexte 106"/>
              <p:cNvSpPr txBox="1"/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7" name="ZoneTexte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blipFill>
                <a:blip r:embed="rId11"/>
                <a:stretch>
                  <a:fillRect l="-8333"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ZoneTexte 107"/>
              <p:cNvSpPr txBox="1"/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8" name="ZoneText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blipFill>
                <a:blip r:embed="rId12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Connecteur droit 109"/>
          <p:cNvCxnSpPr>
            <a:stCxn id="26" idx="3"/>
          </p:cNvCxnSpPr>
          <p:nvPr/>
        </p:nvCxnSpPr>
        <p:spPr>
          <a:xfrm>
            <a:off x="11330036" y="4593019"/>
            <a:ext cx="0" cy="918799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>
            <a:off x="3668473" y="4787494"/>
            <a:ext cx="0" cy="918799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Arc plein 111"/>
          <p:cNvSpPr/>
          <p:nvPr/>
        </p:nvSpPr>
        <p:spPr>
          <a:xfrm rot="10800000">
            <a:off x="970422" y="202028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3" name="Arc plein 112"/>
          <p:cNvSpPr/>
          <p:nvPr/>
        </p:nvSpPr>
        <p:spPr>
          <a:xfrm rot="10800000">
            <a:off x="956563" y="217268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Arc plein 113"/>
          <p:cNvSpPr/>
          <p:nvPr/>
        </p:nvSpPr>
        <p:spPr>
          <a:xfrm rot="10800000">
            <a:off x="956562" y="232508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5" name="Arc plein 114"/>
          <p:cNvSpPr/>
          <p:nvPr/>
        </p:nvSpPr>
        <p:spPr>
          <a:xfrm rot="10800000">
            <a:off x="956564" y="247748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6" name="Arc plein 115"/>
          <p:cNvSpPr/>
          <p:nvPr/>
        </p:nvSpPr>
        <p:spPr>
          <a:xfrm rot="10800000">
            <a:off x="970258" y="170206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7" name="Arc plein 116"/>
          <p:cNvSpPr/>
          <p:nvPr/>
        </p:nvSpPr>
        <p:spPr>
          <a:xfrm rot="10800000">
            <a:off x="970268" y="185446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19" name="Connecteur droit 118"/>
          <p:cNvCxnSpPr/>
          <p:nvPr/>
        </p:nvCxnSpPr>
        <p:spPr>
          <a:xfrm>
            <a:off x="3424027" y="5706293"/>
            <a:ext cx="5351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3424027" y="5706293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3949654" y="5718244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3673410" y="5720146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>
            <a:off x="11090160" y="5471452"/>
            <a:ext cx="5351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>
            <a:off x="11090160" y="5471452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>
            <a:off x="11615787" y="5483403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11339543" y="5485305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ZoneTexte 127"/>
          <p:cNvSpPr txBox="1"/>
          <p:nvPr/>
        </p:nvSpPr>
        <p:spPr>
          <a:xfrm>
            <a:off x="5738117" y="6202909"/>
            <a:ext cx="743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0" name="Connecteur droit 89"/>
          <p:cNvCxnSpPr/>
          <p:nvPr/>
        </p:nvCxnSpPr>
        <p:spPr>
          <a:xfrm>
            <a:off x="3568016" y="5718244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3787426" y="5706293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>
            <a:off x="11224592" y="5490299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>
            <a:off x="11444002" y="5478348"/>
            <a:ext cx="41565" cy="2059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56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8090036" y="4568004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8090036" y="3144315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620996" y="4723104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20996" y="3119300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327" y="382801"/>
            <a:ext cx="11139055" cy="71170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II)1) Schéma du montage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949854" y="1731818"/>
            <a:ext cx="4320000" cy="43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489854" y="2271818"/>
            <a:ext cx="3240000" cy="324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 rot="10092932">
            <a:off x="7536870" y="306184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Arc plein 6"/>
          <p:cNvSpPr/>
          <p:nvPr/>
        </p:nvSpPr>
        <p:spPr>
          <a:xfrm rot="10473549">
            <a:off x="7606141" y="329737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Arc plein 7"/>
          <p:cNvSpPr/>
          <p:nvPr/>
        </p:nvSpPr>
        <p:spPr>
          <a:xfrm rot="10800000">
            <a:off x="7645282" y="35516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Arc plein 8"/>
          <p:cNvSpPr/>
          <p:nvPr/>
        </p:nvSpPr>
        <p:spPr>
          <a:xfrm rot="11159240">
            <a:off x="7657500" y="383750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Arc plein 9"/>
          <p:cNvSpPr/>
          <p:nvPr/>
        </p:nvSpPr>
        <p:spPr>
          <a:xfrm rot="11734953">
            <a:off x="7634813" y="410035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Arc plein 10"/>
          <p:cNvSpPr/>
          <p:nvPr/>
        </p:nvSpPr>
        <p:spPr>
          <a:xfrm rot="12141902">
            <a:off x="7549781" y="435204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Arc plein 17"/>
          <p:cNvSpPr/>
          <p:nvPr/>
        </p:nvSpPr>
        <p:spPr>
          <a:xfrm rot="11799449">
            <a:off x="3992468" y="307131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Arc plein 18"/>
          <p:cNvSpPr/>
          <p:nvPr/>
        </p:nvSpPr>
        <p:spPr>
          <a:xfrm rot="11530569">
            <a:off x="3914144" y="3330621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Arc plein 19"/>
          <p:cNvSpPr/>
          <p:nvPr/>
        </p:nvSpPr>
        <p:spPr>
          <a:xfrm rot="10990542">
            <a:off x="3892146" y="359320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Arc plein 20"/>
          <p:cNvSpPr/>
          <p:nvPr/>
        </p:nvSpPr>
        <p:spPr>
          <a:xfrm rot="10571970">
            <a:off x="3880616" y="382809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Arc plein 21"/>
          <p:cNvSpPr/>
          <p:nvPr/>
        </p:nvSpPr>
        <p:spPr>
          <a:xfrm rot="10092932">
            <a:off x="3907145" y="410238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Arc plein 22"/>
          <p:cNvSpPr/>
          <p:nvPr/>
        </p:nvSpPr>
        <p:spPr>
          <a:xfrm rot="9819624">
            <a:off x="3972083" y="435853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Arc plein 33"/>
          <p:cNvSpPr/>
          <p:nvPr/>
        </p:nvSpPr>
        <p:spPr>
          <a:xfrm rot="11834099">
            <a:off x="3945658" y="319347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Arc plein 34"/>
          <p:cNvSpPr/>
          <p:nvPr/>
        </p:nvSpPr>
        <p:spPr>
          <a:xfrm rot="9819624">
            <a:off x="4029677" y="4483572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Arc plein 35"/>
          <p:cNvSpPr/>
          <p:nvPr/>
        </p:nvSpPr>
        <p:spPr>
          <a:xfrm rot="11264917">
            <a:off x="3898678" y="3461879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Arc plein 36"/>
          <p:cNvSpPr/>
          <p:nvPr/>
        </p:nvSpPr>
        <p:spPr>
          <a:xfrm rot="9875446">
            <a:off x="3951453" y="424026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Arc plein 37"/>
          <p:cNvSpPr/>
          <p:nvPr/>
        </p:nvSpPr>
        <p:spPr>
          <a:xfrm rot="10329366">
            <a:off x="3892605" y="39778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Arc plein 38"/>
          <p:cNvSpPr/>
          <p:nvPr/>
        </p:nvSpPr>
        <p:spPr>
          <a:xfrm rot="10800000">
            <a:off x="3879168" y="370039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oneTexte 39"/>
              <p:cNvSpPr txBox="1"/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Connecteur droit avec flèche 49"/>
          <p:cNvCxnSpPr/>
          <p:nvPr/>
        </p:nvCxnSpPr>
        <p:spPr>
          <a:xfrm flipV="1">
            <a:off x="8603668" y="3434040"/>
            <a:ext cx="0" cy="975809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 flipV="1">
            <a:off x="1953487" y="3323202"/>
            <a:ext cx="0" cy="128906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oneTexte 52"/>
              <p:cNvSpPr txBox="1"/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ZoneText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Chevron 80"/>
          <p:cNvSpPr/>
          <p:nvPr/>
        </p:nvSpPr>
        <p:spPr>
          <a:xfrm>
            <a:off x="2230582" y="2926643"/>
            <a:ext cx="345572" cy="433086"/>
          </a:xfrm>
          <a:prstGeom prst="chevron">
            <a:avLst>
              <a:gd name="adj" fmla="val 74055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ZoneTexte 81"/>
              <p:cNvSpPr txBox="1"/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2" name="ZoneText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Connecteur droit avec flèche 85"/>
          <p:cNvCxnSpPr/>
          <p:nvPr/>
        </p:nvCxnSpPr>
        <p:spPr>
          <a:xfrm flipV="1">
            <a:off x="6086766" y="2343784"/>
            <a:ext cx="286325" cy="158829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V="1">
            <a:off x="6068794" y="2022764"/>
            <a:ext cx="1018469" cy="192902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ZoneTexte 90"/>
              <p:cNvSpPr txBox="1"/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1" name="ZoneTexte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blipFill>
                <a:blip r:embed="rId7"/>
                <a:stretch>
                  <a:fillRect l="-14085" b="-1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ZoneTexte 91"/>
              <p:cNvSpPr txBox="1"/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2" name="ZoneText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blipFill>
                <a:blip r:embed="rId8"/>
                <a:stretch>
                  <a:fillRect l="-14085" r="-2817" b="-163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Connecteur droit avec flèche 92"/>
          <p:cNvCxnSpPr/>
          <p:nvPr/>
        </p:nvCxnSpPr>
        <p:spPr>
          <a:xfrm flipH="1" flipV="1">
            <a:off x="5375300" y="1845742"/>
            <a:ext cx="86190" cy="30171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163726" y="1851408"/>
            <a:ext cx="118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fr-F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Connecteur droit avec flèche 96"/>
          <p:cNvCxnSpPr/>
          <p:nvPr/>
        </p:nvCxnSpPr>
        <p:spPr>
          <a:xfrm flipV="1">
            <a:off x="6086766" y="1427018"/>
            <a:ext cx="0" cy="575121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>
            <a:off x="6086766" y="1974429"/>
            <a:ext cx="491262" cy="86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ZoneTexte 106"/>
              <p:cNvSpPr txBox="1"/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7" name="ZoneTexte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blipFill>
                <a:blip r:embed="rId9"/>
                <a:stretch>
                  <a:fillRect l="-8333"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ZoneTexte 107"/>
              <p:cNvSpPr txBox="1"/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8" name="ZoneText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blipFill>
                <a:blip r:embed="rId10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ZoneTexte 93"/>
              <p:cNvSpPr txBox="1"/>
              <p:nvPr/>
            </p:nvSpPr>
            <p:spPr>
              <a:xfrm>
                <a:off x="8843977" y="3746621"/>
                <a:ext cx="4914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4" name="ZoneText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977" y="3746621"/>
                <a:ext cx="491480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245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8090036" y="4568004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8090036" y="3144315"/>
            <a:ext cx="324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620996" y="4723104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20996" y="3119300"/>
            <a:ext cx="2520000" cy="500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327" y="382801"/>
            <a:ext cx="11139055" cy="71170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II)1) Schéma du montage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949854" y="1731818"/>
            <a:ext cx="4320000" cy="43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489854" y="2271818"/>
            <a:ext cx="3240000" cy="324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 rot="10092932">
            <a:off x="7536870" y="306184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Arc plein 6"/>
          <p:cNvSpPr/>
          <p:nvPr/>
        </p:nvSpPr>
        <p:spPr>
          <a:xfrm rot="10473549">
            <a:off x="7606141" y="329737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Arc plein 7"/>
          <p:cNvSpPr/>
          <p:nvPr/>
        </p:nvSpPr>
        <p:spPr>
          <a:xfrm rot="10800000">
            <a:off x="7645282" y="35516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Arc plein 8"/>
          <p:cNvSpPr/>
          <p:nvPr/>
        </p:nvSpPr>
        <p:spPr>
          <a:xfrm rot="11159240">
            <a:off x="7657500" y="383750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Arc plein 9"/>
          <p:cNvSpPr/>
          <p:nvPr/>
        </p:nvSpPr>
        <p:spPr>
          <a:xfrm rot="11734953">
            <a:off x="7634813" y="410035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Arc plein 10"/>
          <p:cNvSpPr/>
          <p:nvPr/>
        </p:nvSpPr>
        <p:spPr>
          <a:xfrm rot="12141902">
            <a:off x="7549781" y="4352047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Arc plein 17"/>
          <p:cNvSpPr/>
          <p:nvPr/>
        </p:nvSpPr>
        <p:spPr>
          <a:xfrm rot="11799449">
            <a:off x="3992468" y="307131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Arc plein 18"/>
          <p:cNvSpPr/>
          <p:nvPr/>
        </p:nvSpPr>
        <p:spPr>
          <a:xfrm rot="11530569">
            <a:off x="3914144" y="3330621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Arc plein 19"/>
          <p:cNvSpPr/>
          <p:nvPr/>
        </p:nvSpPr>
        <p:spPr>
          <a:xfrm rot="10990542">
            <a:off x="3892146" y="359320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Arc plein 20"/>
          <p:cNvSpPr/>
          <p:nvPr/>
        </p:nvSpPr>
        <p:spPr>
          <a:xfrm rot="10571970">
            <a:off x="3880616" y="382809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Arc plein 21"/>
          <p:cNvSpPr/>
          <p:nvPr/>
        </p:nvSpPr>
        <p:spPr>
          <a:xfrm rot="10092932">
            <a:off x="3907145" y="4102384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Arc plein 22"/>
          <p:cNvSpPr/>
          <p:nvPr/>
        </p:nvSpPr>
        <p:spPr>
          <a:xfrm rot="9819624">
            <a:off x="3972083" y="4358530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Arc plein 33"/>
          <p:cNvSpPr/>
          <p:nvPr/>
        </p:nvSpPr>
        <p:spPr>
          <a:xfrm rot="11834099">
            <a:off x="3945658" y="3193473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Arc plein 34"/>
          <p:cNvSpPr/>
          <p:nvPr/>
        </p:nvSpPr>
        <p:spPr>
          <a:xfrm rot="9819624">
            <a:off x="4029677" y="4483572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Arc plein 35"/>
          <p:cNvSpPr/>
          <p:nvPr/>
        </p:nvSpPr>
        <p:spPr>
          <a:xfrm rot="11264917">
            <a:off x="3898678" y="3461879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Arc plein 36"/>
          <p:cNvSpPr/>
          <p:nvPr/>
        </p:nvSpPr>
        <p:spPr>
          <a:xfrm rot="9875446">
            <a:off x="3951453" y="424026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Arc plein 37"/>
          <p:cNvSpPr/>
          <p:nvPr/>
        </p:nvSpPr>
        <p:spPr>
          <a:xfrm rot="10329366">
            <a:off x="3892605" y="397783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Arc plein 38"/>
          <p:cNvSpPr/>
          <p:nvPr/>
        </p:nvSpPr>
        <p:spPr>
          <a:xfrm rot="10800000">
            <a:off x="3879168" y="3700398"/>
            <a:ext cx="691419" cy="304803"/>
          </a:xfrm>
          <a:prstGeom prst="blockArc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oneTexte 39"/>
              <p:cNvSpPr txBox="1"/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821" y="2451123"/>
                <a:ext cx="1515543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482" y="2457204"/>
                <a:ext cx="1352743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Connecteur droit avec flèche 49"/>
          <p:cNvCxnSpPr/>
          <p:nvPr/>
        </p:nvCxnSpPr>
        <p:spPr>
          <a:xfrm flipV="1">
            <a:off x="8603668" y="3434040"/>
            <a:ext cx="0" cy="975809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 flipV="1">
            <a:off x="1953487" y="3323202"/>
            <a:ext cx="0" cy="128906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oneTexte 52"/>
              <p:cNvSpPr txBox="1"/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ZoneText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945" y="3802270"/>
                <a:ext cx="48320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Chevron 80"/>
          <p:cNvSpPr/>
          <p:nvPr/>
        </p:nvSpPr>
        <p:spPr>
          <a:xfrm>
            <a:off x="2230582" y="2926643"/>
            <a:ext cx="345572" cy="433086"/>
          </a:xfrm>
          <a:prstGeom prst="chevron">
            <a:avLst>
              <a:gd name="adj" fmla="val 74055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ZoneTexte 81"/>
              <p:cNvSpPr txBox="1"/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2" name="ZoneText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060" y="2282819"/>
                <a:ext cx="55675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Connecteur droit avec flèche 85"/>
          <p:cNvCxnSpPr/>
          <p:nvPr/>
        </p:nvCxnSpPr>
        <p:spPr>
          <a:xfrm flipV="1">
            <a:off x="6086766" y="2343784"/>
            <a:ext cx="286325" cy="158829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V="1">
            <a:off x="6068794" y="2022764"/>
            <a:ext cx="1018469" cy="192902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ZoneTexte 90"/>
              <p:cNvSpPr txBox="1"/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1" name="ZoneTexte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1800"/>
                <a:ext cx="434542" cy="369332"/>
              </a:xfrm>
              <a:prstGeom prst="rect">
                <a:avLst/>
              </a:prstGeom>
              <a:blipFill>
                <a:blip r:embed="rId7"/>
                <a:stretch>
                  <a:fillRect l="-14085" b="-1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ZoneTexte 91"/>
              <p:cNvSpPr txBox="1"/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2" name="ZoneText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61" y="2825013"/>
                <a:ext cx="428707" cy="369332"/>
              </a:xfrm>
              <a:prstGeom prst="rect">
                <a:avLst/>
              </a:prstGeom>
              <a:blipFill>
                <a:blip r:embed="rId8"/>
                <a:stretch>
                  <a:fillRect l="-14085" r="-2817" b="-163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Connecteur droit avec flèche 92"/>
          <p:cNvCxnSpPr/>
          <p:nvPr/>
        </p:nvCxnSpPr>
        <p:spPr>
          <a:xfrm flipH="1" flipV="1">
            <a:off x="5375300" y="1845742"/>
            <a:ext cx="86190" cy="30171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163726" y="1851408"/>
            <a:ext cx="118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fr-F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Connecteur droit avec flèche 96"/>
          <p:cNvCxnSpPr/>
          <p:nvPr/>
        </p:nvCxnSpPr>
        <p:spPr>
          <a:xfrm flipV="1">
            <a:off x="6086766" y="1427018"/>
            <a:ext cx="0" cy="575121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>
            <a:off x="6086766" y="1974429"/>
            <a:ext cx="491262" cy="86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ZoneTexte 106"/>
              <p:cNvSpPr txBox="1"/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7" name="ZoneTexte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237959"/>
                <a:ext cx="366702" cy="369332"/>
              </a:xfrm>
              <a:prstGeom prst="rect">
                <a:avLst/>
              </a:prstGeom>
              <a:blipFill>
                <a:blip r:embed="rId9"/>
                <a:stretch>
                  <a:fillRect l="-8333"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ZoneTexte 107"/>
              <p:cNvSpPr txBox="1"/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fr-FR" sz="24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8" name="ZoneText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519" y="1390380"/>
                <a:ext cx="1156411" cy="369332"/>
              </a:xfrm>
              <a:prstGeom prst="rect">
                <a:avLst/>
              </a:prstGeom>
              <a:blipFill>
                <a:blip r:embed="rId10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ZoneTexte 127"/>
          <p:cNvSpPr txBox="1"/>
          <p:nvPr/>
        </p:nvSpPr>
        <p:spPr>
          <a:xfrm>
            <a:off x="4871529" y="6200120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Contour d’ampère</a:t>
            </a:r>
            <a:endParaRPr lang="fr-FR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4227993" y="2006869"/>
            <a:ext cx="3780000" cy="3780000"/>
          </a:xfrm>
          <a:prstGeom prst="ellipse">
            <a:avLst/>
          </a:prstGeom>
          <a:noFill/>
          <a:ln w="762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ZoneTexte 93"/>
              <p:cNvSpPr txBox="1"/>
              <p:nvPr/>
            </p:nvSpPr>
            <p:spPr>
              <a:xfrm>
                <a:off x="8843977" y="3746621"/>
                <a:ext cx="4914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4" name="ZoneText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977" y="3746621"/>
                <a:ext cx="491480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Chevron 46"/>
          <p:cNvSpPr/>
          <p:nvPr/>
        </p:nvSpPr>
        <p:spPr>
          <a:xfrm>
            <a:off x="5913980" y="5558184"/>
            <a:ext cx="345572" cy="433086"/>
          </a:xfrm>
          <a:prstGeom prst="chevron">
            <a:avLst>
              <a:gd name="adj" fmla="val 74055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4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327" y="382801"/>
            <a:ext cx="11139055" cy="71170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II)2) Cycle d’aimantation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454" y="1262988"/>
            <a:ext cx="5904306" cy="54010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109854" y="1468582"/>
            <a:ext cx="277091" cy="249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8146472" y="3672566"/>
            <a:ext cx="277092" cy="165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655516" y="4003961"/>
            <a:ext cx="277091" cy="249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6189871" y="1347051"/>
                <a:ext cx="394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871" y="1347051"/>
                <a:ext cx="39414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ZoneTexte 54"/>
              <p:cNvSpPr txBox="1"/>
              <p:nvPr/>
            </p:nvSpPr>
            <p:spPr>
              <a:xfrm>
                <a:off x="8340435" y="3347491"/>
                <a:ext cx="42402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5" name="ZoneText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0435" y="3347491"/>
                <a:ext cx="42402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Image 5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3" t="42028" r="58457" b="50277"/>
          <a:stretch/>
        </p:blipFill>
        <p:spPr>
          <a:xfrm>
            <a:off x="6584018" y="4003961"/>
            <a:ext cx="387927" cy="41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2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327" y="382801"/>
            <a:ext cx="11139055" cy="71170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II)2) Cycle d’aimantation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146" y="1204775"/>
            <a:ext cx="4693416" cy="523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050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90</TotalTime>
  <Words>56</Words>
  <Application>Microsoft Office PowerPoint</Application>
  <PresentationFormat>Grand écran</PresentationFormat>
  <Paragraphs>60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Gill Sans MT</vt:lpstr>
      <vt:lpstr>Times New Roman</vt:lpstr>
      <vt:lpstr>Parcel</vt:lpstr>
      <vt:lpstr>Propriétés macroscopiques des ferromagnétiques</vt:lpstr>
      <vt:lpstr>Ordres de grandeur</vt:lpstr>
      <vt:lpstr>II)1) Schéma du montage</vt:lpstr>
      <vt:lpstr>II)1) Schéma du montage</vt:lpstr>
      <vt:lpstr>II)1) Schéma du montage</vt:lpstr>
      <vt:lpstr>II)2) Cycle d’aimantation</vt:lpstr>
      <vt:lpstr>II)2) Cycle d’aimantation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Propriétés macroscopiques des ferromagnétiques</dc:title>
  <dc:creator>DIHYA</dc:creator>
  <cp:lastModifiedBy>Elio Thellier</cp:lastModifiedBy>
  <cp:revision>18</cp:revision>
  <dcterms:created xsi:type="dcterms:W3CDTF">2021-02-09T20:12:49Z</dcterms:created>
  <dcterms:modified xsi:type="dcterms:W3CDTF">2021-06-18T15:44:34Z</dcterms:modified>
</cp:coreProperties>
</file>